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66" r:id="rId5"/>
    <p:sldId id="257" r:id="rId6"/>
    <p:sldId id="361" r:id="rId7"/>
    <p:sldId id="348" r:id="rId8"/>
    <p:sldId id="262" r:id="rId9"/>
    <p:sldId id="355" r:id="rId10"/>
    <p:sldId id="356" r:id="rId11"/>
    <p:sldId id="357" r:id="rId12"/>
    <p:sldId id="358" r:id="rId13"/>
    <p:sldId id="359" r:id="rId14"/>
    <p:sldId id="360" r:id="rId15"/>
    <p:sldId id="283" r:id="rId16"/>
    <p:sldId id="362" r:id="rId17"/>
    <p:sldId id="363" r:id="rId18"/>
    <p:sldId id="364" r:id="rId19"/>
    <p:sldId id="346" r:id="rId20"/>
  </p:sldIdLst>
  <p:sldSz cx="12192000" cy="6858000"/>
  <p:notesSz cx="6858000" cy="9144000"/>
  <p:custDataLst>
    <p:tags r:id="rId25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4999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E7"/>
    <a:srgbClr val="FF6A6A"/>
    <a:srgbClr val="EE0000"/>
    <a:srgbClr val="1F4E9A"/>
    <a:srgbClr val="1F4E89"/>
    <a:srgbClr val="36648B"/>
    <a:srgbClr val="9FB6CD"/>
    <a:srgbClr val="4F94CD"/>
    <a:srgbClr val="5CACEE"/>
    <a:srgbClr val="607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284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>
        <p:guide orient="horz" pos="213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3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6T08:39:05.855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婷婷</a:t>
            </a:r>
            <a:r>
              <a:rPr lang="en-US" altLang="zh-CN" dirty="0"/>
              <a:t>]</a:t>
            </a:r>
            <a:r>
              <a:rPr lang="zh-CN" altLang="en-US" dirty="0"/>
              <a:t>旗舰店</a:t>
            </a:r>
            <a:r>
              <a:rPr lang="en-US" altLang="zh-CN" dirty="0"/>
              <a:t>https://[</a:t>
            </a:r>
            <a:r>
              <a:rPr lang="zh-CN" altLang="en-US" dirty="0"/>
              <a:t>婷婷</a:t>
            </a:r>
            <a:r>
              <a:rPr lang="en-US" altLang="zh-CN" dirty="0"/>
              <a:t>]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3.wav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3" Type="http://schemas.openxmlformats.org/officeDocument/2006/relationships/image" Target="../media/image20.jpeg"/><Relationship Id="rId2" Type="http://schemas.openxmlformats.org/officeDocument/2006/relationships/image" Target="../media/image25.jpeg"/><Relationship Id="rId1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4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3.wav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3.wav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391185" y="2916580"/>
            <a:ext cx="2113915" cy="923330"/>
            <a:chOff x="7901188" y="2677429"/>
            <a:chExt cx="2113915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8061208" y="2935874"/>
              <a:ext cx="195389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id-ID" sz="2800" b="1" dirty="0">
                  <a:solidFill>
                    <a:schemeClr val="bg2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en Sans Light" panose="020B0306030504020204" pitchFamily="34" charset="0"/>
                </a:rPr>
                <a:t>第二组</a:t>
              </a:r>
              <a:endParaRPr lang="zh-CN" altLang="id-ID" sz="2800" b="1" dirty="0">
                <a:solidFill>
                  <a:schemeClr val="bg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0800000">
              <a:off x="7901188" y="2677429"/>
              <a:ext cx="7083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5400" b="1" dirty="0">
                  <a:solidFill>
                    <a:schemeClr val="bg2">
                      <a:lumMod val="25000"/>
                    </a:schemeClr>
                  </a:solidFill>
                  <a:latin typeface="Arsenal" panose="02010504060200020004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</a:t>
              </a:r>
              <a:endParaRPr lang="id-ID" sz="5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0800000">
              <a:off x="7907794" y="2842854"/>
              <a:ext cx="2306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b="1" dirty="0">
                  <a:solidFill>
                    <a:schemeClr val="bg2">
                      <a:lumMod val="25000"/>
                    </a:schemeClr>
                  </a:solidFill>
                  <a:latin typeface="Arsenal" panose="02010504060200020004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</a:t>
              </a:r>
              <a:endParaRPr lang="id-ID" sz="40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7286327" y="2902366"/>
            <a:ext cx="0" cy="754744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2608" y="2641639"/>
            <a:ext cx="477393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id-ID" sz="6000" b="1" u="sng" dirty="0">
                <a:solidFill>
                  <a:schemeClr val="bg1">
                    <a:lumMod val="6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宋体" panose="02010600030101010101" pitchFamily="2" charset="-122"/>
                <a:ea typeface="宋体" panose="02010600030101010101" pitchFamily="2" charset="-122"/>
                <a:cs typeface="Open Sans Light" panose="020B0306030504020204" pitchFamily="34" charset="0"/>
              </a:rPr>
              <a:t>图像风格迁移</a:t>
            </a:r>
            <a:endParaRPr lang="zh-CN" altLang="id-ID" sz="6000" b="1" u="sng" dirty="0">
              <a:solidFill>
                <a:schemeClr val="bg1">
                  <a:lumMod val="6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宋体" panose="02010600030101010101" pitchFamily="2" charset="-122"/>
              <a:ea typeface="宋体" panose="02010600030101010101" pitchFamily="2" charset="-122"/>
              <a:cs typeface="Open Sans Light" panose="020B0306030504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383277" y="3656458"/>
            <a:ext cx="4824000" cy="46800"/>
            <a:chOff x="7397791" y="3750948"/>
            <a:chExt cx="1260000" cy="59682"/>
          </a:xfrm>
        </p:grpSpPr>
        <p:sp>
          <p:nvSpPr>
            <p:cNvPr id="24" name="Rectangle 23"/>
            <p:cNvSpPr/>
            <p:nvPr/>
          </p:nvSpPr>
          <p:spPr>
            <a:xfrm>
              <a:off x="7397791" y="3750948"/>
              <a:ext cx="540000" cy="580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17791" y="3750948"/>
              <a:ext cx="540000" cy="58058"/>
            </a:xfrm>
            <a:prstGeom prst="rect">
              <a:avLst/>
            </a:prstGeom>
            <a:solidFill>
              <a:srgbClr val="E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937791" y="3752572"/>
              <a:ext cx="180000" cy="580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244975" y="3949700"/>
            <a:ext cx="6083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en-US" altLang="zh-CN" sz="240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tx2"/>
                </a:solidFill>
                <a:effectLst>
                  <a:reflection blurRad="6350" stA="60000" endA="900" endPos="58000" dir="5400000" sy="-10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lang="en-US" altLang="zh-CN" sz="240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chemeClr val="tx2"/>
              </a:solidFill>
              <a:effectLst>
                <a:reflection blurRad="6350" stA="60000" endA="900" endPos="58000" dir="5400000" sy="-100000" algn="bl" rotWithShape="0"/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tx2"/>
                </a:solidFill>
                <a:effectLst>
                  <a:reflection blurRad="6350" stA="60000" endA="900" endPos="58000" dir="5400000" sy="-10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组员：叶嘉和，何东健</a:t>
            </a:r>
            <a:endParaRPr lang="zh-CN" altLang="en-US" sz="240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chemeClr val="tx2"/>
              </a:solidFill>
              <a:effectLst>
                <a:reflection blurRad="6350" stA="60000" endA="900" endPos="58000" dir="5400000" sy="-100000" algn="bl" rotWithShape="0"/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44975" y="3789680"/>
            <a:ext cx="292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tx2"/>
                </a:solidFill>
                <a:effectLst>
                  <a:reflection blurRad="6350" stA="60000" endA="900" endPos="58000" dir="5400000" sy="-10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组长：陈建宇</a:t>
            </a:r>
            <a:r>
              <a:rPr lang="en-US" altLang="zh-CN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tx2"/>
                </a:solidFill>
                <a:effectLst>
                  <a:reflection blurRad="6350" stA="60000" endA="900" endPos="58000" dir="5400000" sy="-10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  <p:sndAc>
          <p:stSnd>
            <p:snd r:embed="rId1" name="applause.wav"/>
          </p:stSnd>
        </p:sndAc>
      </p:transition>
    </mc:Choice>
    <mc:Fallback>
      <p:transition spd="slow">
        <p:fade/>
        <p:sndAc>
          <p:stSnd>
            <p:snd r:embed="rId1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导入模型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现在我们需要导入一个预训练的神经网络</a:t>
            </a:r>
            <a:r>
              <a:rPr lang="en-US" altLang="zh-CN">
                <a:solidFill>
                  <a:schemeClr val="bg1"/>
                </a:solidFill>
              </a:rPr>
              <a:t>----</a:t>
            </a:r>
            <a:r>
              <a:rPr lang="zh-CN" altLang="en-US">
                <a:solidFill>
                  <a:schemeClr val="bg1"/>
                </a:solidFill>
              </a:rPr>
              <a:t>VGG</a:t>
            </a:r>
            <a:r>
              <a:rPr lang="en-US" altLang="zh-CN">
                <a:solidFill>
                  <a:schemeClr val="bg1"/>
                </a:solidFill>
              </a:rPr>
              <a:t>-19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yTorch的VGG实现是一个模块，分为两个子模块：（包含卷积层和池化层）和（包含完全连接的层）。我们将使用该模块，因为我们需要各个卷积层的输出来测量内容和样式损失。某些层在训练期间的行为与评估时的行为不同，因此我们必须使用 将网络设置为评估模式。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460" y="5224780"/>
            <a:ext cx="78390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梯度下降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77620"/>
            <a:ext cx="10515600" cy="5416550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损失函数用来衡量机器学习模型的精确度。一般来说，损失函数的值越小，模型的精确度就越高。如果要提高机器学习模型的精确度，就需要尽可能降低损失函数的值。而降低损失函数的值，我们一般采用梯度下降这个方法。所以，梯度下降的目的，就是为了最小化损失函数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按照本算法作者Leon Gatys的建议，我们使用L-BFGS算法来实现梯度下降。与训练网络不同，我们希望训练输入图像，以尽量减少内容和风格损失。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对于不同的风格图像和内容图像，达到最小损失所需迭代次数都不同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运行算法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4890" y="1351915"/>
            <a:ext cx="8192770" cy="48113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/>
          <p:cNvSpPr>
            <a:spLocks noChangeAspect="1" noChangeArrowheads="1" noTextEdit="1"/>
          </p:cNvSpPr>
          <p:nvPr/>
        </p:nvSpPr>
        <p:spPr bwMode="auto">
          <a:xfrm>
            <a:off x="4206859" y="2381418"/>
            <a:ext cx="3412514" cy="33411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Oval 9"/>
          <p:cNvSpPr/>
          <p:nvPr/>
        </p:nvSpPr>
        <p:spPr>
          <a:xfrm>
            <a:off x="4939665" y="379730"/>
            <a:ext cx="2171700" cy="2108200"/>
          </a:xfrm>
          <a:prstGeom prst="ellipse">
            <a:avLst/>
          </a:prstGeom>
          <a:noFill/>
          <a:ln w="635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id-ID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Content Placeholder 7"/>
          <p:cNvSpPr txBox="1"/>
          <p:nvPr/>
        </p:nvSpPr>
        <p:spPr>
          <a:xfrm>
            <a:off x="3416228" y="809571"/>
            <a:ext cx="5218511" cy="922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600" b="1" u="sng" dirty="0">
                <a:solidFill>
                  <a:schemeClr val="bg1">
                    <a:lumMod val="8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效果展示</a:t>
            </a:r>
            <a:endParaRPr lang="zh-CN" altLang="en-US" sz="3600" b="1" u="sng" dirty="0">
              <a:solidFill>
                <a:schemeClr val="bg1">
                  <a:lumMod val="8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7" name="图片 6" descr="starry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86430"/>
            <a:ext cx="3671570" cy="3671570"/>
          </a:xfrm>
          <a:prstGeom prst="rect">
            <a:avLst/>
          </a:prstGeom>
        </p:spPr>
      </p:pic>
      <p:pic>
        <p:nvPicPr>
          <p:cNvPr id="9" name="内容占位符 8" descr="wjm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0215" y="3186430"/>
            <a:ext cx="3672205" cy="36722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185" y="3186430"/>
            <a:ext cx="3644265" cy="3672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hecker dir="vert"/>
        <p:sndAc>
          <p:stSnd>
            <p:snd r:embed="rId4" name="click.wav"/>
          </p:stSnd>
        </p:sndAc>
      </p:transition>
    </mc:Choice>
    <mc:Fallback>
      <p:transition spd="slow">
        <p:checker dir="vert"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C:/Users/19024/AppData/Local/Temp/picturecompress_20220606194158/output_1.jp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0080" y="-29845"/>
            <a:ext cx="3399155" cy="3399155"/>
          </a:xfrm>
          <a:prstGeom prst="rect">
            <a:avLst/>
          </a:prstGeom>
        </p:spPr>
      </p:pic>
      <p:pic>
        <p:nvPicPr>
          <p:cNvPr id="6" name="图片 5" descr="cheif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"/>
            <a:ext cx="3359785" cy="3359785"/>
          </a:xfrm>
          <a:prstGeom prst="rect">
            <a:avLst/>
          </a:prstGeom>
        </p:spPr>
      </p:pic>
      <p:pic>
        <p:nvPicPr>
          <p:cNvPr id="9" name="图片 8" descr="self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765" y="3489325"/>
            <a:ext cx="3368675" cy="3368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467735"/>
            <a:ext cx="3364865" cy="33902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13970"/>
            <a:ext cx="3329305" cy="3355340"/>
          </a:xfrm>
          <a:prstGeom prst="rect">
            <a:avLst/>
          </a:prstGeom>
        </p:spPr>
      </p:pic>
      <p:sp>
        <p:nvSpPr>
          <p:cNvPr id="21" name="内容占位符 20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" name="图片 9" descr="scn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7555" y="-635"/>
            <a:ext cx="3309620" cy="3307080"/>
          </a:xfrm>
          <a:prstGeom prst="rect">
            <a:avLst/>
          </a:prstGeom>
        </p:spPr>
      </p:pic>
      <p:pic>
        <p:nvPicPr>
          <p:cNvPr id="12" name="图片 11" descr="sel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85" y="3592830"/>
            <a:ext cx="3272790" cy="3272790"/>
          </a:xfrm>
          <a:prstGeom prst="rect">
            <a:avLst/>
          </a:prstGeom>
        </p:spPr>
      </p:pic>
      <p:pic>
        <p:nvPicPr>
          <p:cNvPr id="13" name="图片 12" descr="starry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2830"/>
            <a:ext cx="3302000" cy="3302000"/>
          </a:xfrm>
          <a:prstGeom prst="rect">
            <a:avLst/>
          </a:prstGeom>
        </p:spPr>
      </p:pic>
      <p:pic>
        <p:nvPicPr>
          <p:cNvPr id="14" name="图片 13" descr="mone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220" cy="3286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320" y="-635"/>
            <a:ext cx="3281680" cy="33070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7615" y="3521075"/>
            <a:ext cx="3333750" cy="3358515"/>
          </a:xfrm>
          <a:prstGeom prst="rect">
            <a:avLst/>
          </a:prstGeom>
        </p:spPr>
      </p:pic>
      <p:sp>
        <p:nvSpPr>
          <p:cNvPr id="19" name="内容占位符 18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do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5180" y="-50165"/>
            <a:ext cx="3397885" cy="3397885"/>
          </a:xfrm>
          <a:prstGeom prst="rect">
            <a:avLst/>
          </a:prstGeom>
        </p:spPr>
      </p:pic>
      <p:pic>
        <p:nvPicPr>
          <p:cNvPr id="6" name="图片 5" descr="C:/Users/19024/AppData/Local/Temp/picturecompress_20220606201938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20320"/>
            <a:ext cx="3328035" cy="3328035"/>
          </a:xfrm>
          <a:prstGeom prst="rect">
            <a:avLst/>
          </a:prstGeom>
        </p:spPr>
      </p:pic>
      <p:pic>
        <p:nvPicPr>
          <p:cNvPr id="9" name="图片 8" descr="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80" y="3432175"/>
            <a:ext cx="3389630" cy="3389630"/>
          </a:xfrm>
          <a:prstGeom prst="rect">
            <a:avLst/>
          </a:prstGeom>
        </p:spPr>
      </p:pic>
      <p:pic>
        <p:nvPicPr>
          <p:cNvPr id="10" name="图片 9" descr="prou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5" y="3449955"/>
            <a:ext cx="3296920" cy="3296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210" y="-49530"/>
            <a:ext cx="3371215" cy="3397885"/>
          </a:xfrm>
          <a:prstGeom prst="rect">
            <a:avLst/>
          </a:prstGeom>
        </p:spPr>
      </p:pic>
      <p:pic>
        <p:nvPicPr>
          <p:cNvPr id="13" name="内容占位符 12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792210" y="3425190"/>
            <a:ext cx="3371215" cy="33966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963508"/>
            <a:chOff x="0" y="0"/>
            <a:chExt cx="12192000" cy="6963508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0"/>
              <a:ext cx="12192000" cy="696350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83278" y="1641453"/>
            <a:ext cx="2710979" cy="2111058"/>
            <a:chOff x="4814101" y="1314952"/>
            <a:chExt cx="3614505" cy="2814638"/>
          </a:xfrm>
          <a:solidFill>
            <a:schemeClr val="bg1">
              <a:lumMod val="50000"/>
            </a:schemeClr>
          </a:solidFill>
        </p:grpSpPr>
        <p:sp>
          <p:nvSpPr>
            <p:cNvPr id="151" name="Freeform 182"/>
            <p:cNvSpPr/>
            <p:nvPr/>
          </p:nvSpPr>
          <p:spPr bwMode="auto">
            <a:xfrm>
              <a:off x="7011500" y="1314952"/>
              <a:ext cx="246623" cy="199648"/>
            </a:xfrm>
            <a:custGeom>
              <a:avLst/>
              <a:gdLst>
                <a:gd name="T0" fmla="*/ 77 w 77"/>
                <a:gd name="T1" fmla="*/ 7 h 62"/>
                <a:gd name="T2" fmla="*/ 68 w 77"/>
                <a:gd name="T3" fmla="*/ 10 h 62"/>
                <a:gd name="T4" fmla="*/ 75 w 77"/>
                <a:gd name="T5" fmla="*/ 1 h 62"/>
                <a:gd name="T6" fmla="*/ 65 w 77"/>
                <a:gd name="T7" fmla="*/ 5 h 62"/>
                <a:gd name="T8" fmla="*/ 53 w 77"/>
                <a:gd name="T9" fmla="*/ 0 h 62"/>
                <a:gd name="T10" fmla="*/ 38 w 77"/>
                <a:gd name="T11" fmla="*/ 15 h 62"/>
                <a:gd name="T12" fmla="*/ 38 w 77"/>
                <a:gd name="T13" fmla="*/ 19 h 62"/>
                <a:gd name="T14" fmla="*/ 6 w 77"/>
                <a:gd name="T15" fmla="*/ 3 h 62"/>
                <a:gd name="T16" fmla="*/ 3 w 77"/>
                <a:gd name="T17" fmla="*/ 10 h 62"/>
                <a:gd name="T18" fmla="*/ 10 w 77"/>
                <a:gd name="T19" fmla="*/ 24 h 62"/>
                <a:gd name="T20" fmla="*/ 3 w 77"/>
                <a:gd name="T21" fmla="*/ 22 h 62"/>
                <a:gd name="T22" fmla="*/ 3 w 77"/>
                <a:gd name="T23" fmla="*/ 22 h 62"/>
                <a:gd name="T24" fmla="*/ 16 w 77"/>
                <a:gd name="T25" fmla="*/ 37 h 62"/>
                <a:gd name="T26" fmla="*/ 12 w 77"/>
                <a:gd name="T27" fmla="*/ 38 h 62"/>
                <a:gd name="T28" fmla="*/ 9 w 77"/>
                <a:gd name="T29" fmla="*/ 38 h 62"/>
                <a:gd name="T30" fmla="*/ 24 w 77"/>
                <a:gd name="T31" fmla="*/ 48 h 62"/>
                <a:gd name="T32" fmla="*/ 4 w 77"/>
                <a:gd name="T33" fmla="*/ 55 h 62"/>
                <a:gd name="T34" fmla="*/ 0 w 77"/>
                <a:gd name="T35" fmla="*/ 55 h 62"/>
                <a:gd name="T36" fmla="*/ 24 w 77"/>
                <a:gd name="T37" fmla="*/ 62 h 62"/>
                <a:gd name="T38" fmla="*/ 69 w 77"/>
                <a:gd name="T39" fmla="*/ 17 h 62"/>
                <a:gd name="T40" fmla="*/ 69 w 77"/>
                <a:gd name="T41" fmla="*/ 15 h 62"/>
                <a:gd name="T42" fmla="*/ 77 w 77"/>
                <a:gd name="T4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62">
                  <a:moveTo>
                    <a:pt x="77" y="7"/>
                  </a:moveTo>
                  <a:cubicBezTo>
                    <a:pt x="74" y="8"/>
                    <a:pt x="71" y="9"/>
                    <a:pt x="68" y="10"/>
                  </a:cubicBezTo>
                  <a:cubicBezTo>
                    <a:pt x="71" y="8"/>
                    <a:pt x="74" y="4"/>
                    <a:pt x="75" y="1"/>
                  </a:cubicBezTo>
                  <a:cubicBezTo>
                    <a:pt x="72" y="3"/>
                    <a:pt x="68" y="4"/>
                    <a:pt x="65" y="5"/>
                  </a:cubicBezTo>
                  <a:cubicBezTo>
                    <a:pt x="62" y="2"/>
                    <a:pt x="58" y="0"/>
                    <a:pt x="53" y="0"/>
                  </a:cubicBezTo>
                  <a:cubicBezTo>
                    <a:pt x="45" y="0"/>
                    <a:pt x="38" y="7"/>
                    <a:pt x="38" y="15"/>
                  </a:cubicBezTo>
                  <a:cubicBezTo>
                    <a:pt x="38" y="17"/>
                    <a:pt x="38" y="18"/>
                    <a:pt x="38" y="19"/>
                  </a:cubicBezTo>
                  <a:cubicBezTo>
                    <a:pt x="25" y="18"/>
                    <a:pt x="13" y="12"/>
                    <a:pt x="6" y="3"/>
                  </a:cubicBezTo>
                  <a:cubicBezTo>
                    <a:pt x="4" y="5"/>
                    <a:pt x="3" y="8"/>
                    <a:pt x="3" y="10"/>
                  </a:cubicBezTo>
                  <a:cubicBezTo>
                    <a:pt x="3" y="16"/>
                    <a:pt x="6" y="21"/>
                    <a:pt x="10" y="24"/>
                  </a:cubicBezTo>
                  <a:cubicBezTo>
                    <a:pt x="8" y="24"/>
                    <a:pt x="5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9"/>
                    <a:pt x="9" y="36"/>
                    <a:pt x="16" y="37"/>
                  </a:cubicBezTo>
                  <a:cubicBezTo>
                    <a:pt x="15" y="38"/>
                    <a:pt x="13" y="38"/>
                    <a:pt x="12" y="38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11" y="44"/>
                    <a:pt x="17" y="48"/>
                    <a:pt x="24" y="48"/>
                  </a:cubicBezTo>
                  <a:cubicBezTo>
                    <a:pt x="18" y="53"/>
                    <a:pt x="11" y="55"/>
                    <a:pt x="4" y="55"/>
                  </a:cubicBezTo>
                  <a:cubicBezTo>
                    <a:pt x="3" y="55"/>
                    <a:pt x="1" y="55"/>
                    <a:pt x="0" y="55"/>
                  </a:cubicBezTo>
                  <a:cubicBezTo>
                    <a:pt x="7" y="59"/>
                    <a:pt x="15" y="62"/>
                    <a:pt x="24" y="62"/>
                  </a:cubicBezTo>
                  <a:cubicBezTo>
                    <a:pt x="53" y="62"/>
                    <a:pt x="69" y="38"/>
                    <a:pt x="69" y="17"/>
                  </a:cubicBezTo>
                  <a:cubicBezTo>
                    <a:pt x="69" y="17"/>
                    <a:pt x="69" y="16"/>
                    <a:pt x="69" y="15"/>
                  </a:cubicBezTo>
                  <a:cubicBezTo>
                    <a:pt x="72" y="13"/>
                    <a:pt x="75" y="10"/>
                    <a:pt x="7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52" name="Freeform 184"/>
            <p:cNvSpPr>
              <a:spLocks noEditPoints="1"/>
            </p:cNvSpPr>
            <p:nvPr/>
          </p:nvSpPr>
          <p:spPr bwMode="auto">
            <a:xfrm>
              <a:off x="7246379" y="2080266"/>
              <a:ext cx="246623" cy="246623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9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7 h 77"/>
                <a:gd name="T80" fmla="*/ 38 w 77"/>
                <a:gd name="T81" fmla="*/ 58 h 77"/>
                <a:gd name="T82" fmla="*/ 46 w 77"/>
                <a:gd name="T83" fmla="*/ 57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1"/>
                    <a:pt x="30" y="24"/>
                    <a:pt x="38" y="24"/>
                  </a:cubicBezTo>
                  <a:cubicBezTo>
                    <a:pt x="46" y="24"/>
                    <a:pt x="53" y="31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4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6"/>
                    <a:pt x="34" y="5"/>
                    <a:pt x="38" y="5"/>
                  </a:cubicBezTo>
                  <a:cubicBezTo>
                    <a:pt x="43" y="5"/>
                    <a:pt x="47" y="6"/>
                    <a:pt x="51" y="7"/>
                  </a:cubicBezTo>
                  <a:close/>
                  <a:moveTo>
                    <a:pt x="7" y="26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4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3" y="58"/>
                    <a:pt x="36" y="58"/>
                    <a:pt x="38" y="58"/>
                  </a:cubicBezTo>
                  <a:cubicBezTo>
                    <a:pt x="41" y="58"/>
                    <a:pt x="43" y="58"/>
                    <a:pt x="46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53" name="Freeform 187"/>
            <p:cNvSpPr>
              <a:spLocks noEditPoints="1"/>
            </p:cNvSpPr>
            <p:nvPr/>
          </p:nvSpPr>
          <p:spPr bwMode="auto">
            <a:xfrm>
              <a:off x="6616120" y="2281872"/>
              <a:ext cx="211391" cy="172245"/>
            </a:xfrm>
            <a:custGeom>
              <a:avLst/>
              <a:gdLst>
                <a:gd name="T0" fmla="*/ 66 w 66"/>
                <a:gd name="T1" fmla="*/ 29 h 54"/>
                <a:gd name="T2" fmla="*/ 58 w 66"/>
                <a:gd name="T3" fmla="*/ 13 h 54"/>
                <a:gd name="T4" fmla="*/ 46 w 66"/>
                <a:gd name="T5" fmla="*/ 13 h 54"/>
                <a:gd name="T6" fmla="*/ 46 w 66"/>
                <a:gd name="T7" fmla="*/ 4 h 54"/>
                <a:gd name="T8" fmla="*/ 42 w 66"/>
                <a:gd name="T9" fmla="*/ 0 h 54"/>
                <a:gd name="T10" fmla="*/ 4 w 66"/>
                <a:gd name="T11" fmla="*/ 0 h 54"/>
                <a:gd name="T12" fmla="*/ 0 w 66"/>
                <a:gd name="T13" fmla="*/ 4 h 54"/>
                <a:gd name="T14" fmla="*/ 0 w 66"/>
                <a:gd name="T15" fmla="*/ 37 h 54"/>
                <a:gd name="T16" fmla="*/ 4 w 66"/>
                <a:gd name="T17" fmla="*/ 41 h 54"/>
                <a:gd name="T18" fmla="*/ 10 w 66"/>
                <a:gd name="T19" fmla="*/ 41 h 54"/>
                <a:gd name="T20" fmla="*/ 9 w 66"/>
                <a:gd name="T21" fmla="*/ 46 h 54"/>
                <a:gd name="T22" fmla="*/ 17 w 66"/>
                <a:gd name="T23" fmla="*/ 54 h 54"/>
                <a:gd name="T24" fmla="*/ 25 w 66"/>
                <a:gd name="T25" fmla="*/ 46 h 54"/>
                <a:gd name="T26" fmla="*/ 24 w 66"/>
                <a:gd name="T27" fmla="*/ 41 h 54"/>
                <a:gd name="T28" fmla="*/ 47 w 66"/>
                <a:gd name="T29" fmla="*/ 41 h 54"/>
                <a:gd name="T30" fmla="*/ 46 w 66"/>
                <a:gd name="T31" fmla="*/ 46 h 54"/>
                <a:gd name="T32" fmla="*/ 54 w 66"/>
                <a:gd name="T33" fmla="*/ 54 h 54"/>
                <a:gd name="T34" fmla="*/ 62 w 66"/>
                <a:gd name="T35" fmla="*/ 46 h 54"/>
                <a:gd name="T36" fmla="*/ 61 w 66"/>
                <a:gd name="T37" fmla="*/ 41 h 54"/>
                <a:gd name="T38" fmla="*/ 66 w 66"/>
                <a:gd name="T39" fmla="*/ 41 h 54"/>
                <a:gd name="T40" fmla="*/ 66 w 66"/>
                <a:gd name="T41" fmla="*/ 29 h 54"/>
                <a:gd name="T42" fmla="*/ 46 w 66"/>
                <a:gd name="T43" fmla="*/ 29 h 54"/>
                <a:gd name="T44" fmla="*/ 46 w 66"/>
                <a:gd name="T45" fmla="*/ 19 h 54"/>
                <a:gd name="T46" fmla="*/ 54 w 66"/>
                <a:gd name="T47" fmla="*/ 19 h 54"/>
                <a:gd name="T48" fmla="*/ 59 w 66"/>
                <a:gd name="T49" fmla="*/ 29 h 54"/>
                <a:gd name="T50" fmla="*/ 46 w 66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4">
                  <a:moveTo>
                    <a:pt x="66" y="29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9" y="50"/>
                    <a:pt x="12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44"/>
                    <a:pt x="25" y="43"/>
                    <a:pt x="24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3"/>
                    <a:pt x="46" y="44"/>
                    <a:pt x="46" y="46"/>
                  </a:cubicBezTo>
                  <a:cubicBezTo>
                    <a:pt x="46" y="50"/>
                    <a:pt x="49" y="54"/>
                    <a:pt x="54" y="54"/>
                  </a:cubicBezTo>
                  <a:cubicBezTo>
                    <a:pt x="59" y="54"/>
                    <a:pt x="62" y="50"/>
                    <a:pt x="62" y="46"/>
                  </a:cubicBezTo>
                  <a:cubicBezTo>
                    <a:pt x="62" y="44"/>
                    <a:pt x="62" y="43"/>
                    <a:pt x="61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29"/>
                  </a:lnTo>
                  <a:close/>
                  <a:moveTo>
                    <a:pt x="46" y="2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46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54" name="Freeform 197"/>
            <p:cNvSpPr>
              <a:spLocks noEditPoints="1"/>
            </p:cNvSpPr>
            <p:nvPr/>
          </p:nvSpPr>
          <p:spPr bwMode="auto">
            <a:xfrm>
              <a:off x="6242269" y="1630081"/>
              <a:ext cx="211391" cy="183989"/>
            </a:xfrm>
            <a:custGeom>
              <a:avLst/>
              <a:gdLst>
                <a:gd name="T0" fmla="*/ 66 w 66"/>
                <a:gd name="T1" fmla="*/ 19 h 58"/>
                <a:gd name="T2" fmla="*/ 47 w 66"/>
                <a:gd name="T3" fmla="*/ 0 h 58"/>
                <a:gd name="T4" fmla="*/ 33 w 66"/>
                <a:gd name="T5" fmla="*/ 6 h 58"/>
                <a:gd name="T6" fmla="*/ 19 w 66"/>
                <a:gd name="T7" fmla="*/ 0 h 58"/>
                <a:gd name="T8" fmla="*/ 0 w 66"/>
                <a:gd name="T9" fmla="*/ 19 h 58"/>
                <a:gd name="T10" fmla="*/ 6 w 66"/>
                <a:gd name="T11" fmla="*/ 33 h 58"/>
                <a:gd name="T12" fmla="*/ 6 w 66"/>
                <a:gd name="T13" fmla="*/ 33 h 58"/>
                <a:gd name="T14" fmla="*/ 26 w 66"/>
                <a:gd name="T15" fmla="*/ 54 h 58"/>
                <a:gd name="T16" fmla="*/ 33 w 66"/>
                <a:gd name="T17" fmla="*/ 58 h 58"/>
                <a:gd name="T18" fmla="*/ 39 w 66"/>
                <a:gd name="T19" fmla="*/ 54 h 58"/>
                <a:gd name="T20" fmla="*/ 59 w 66"/>
                <a:gd name="T21" fmla="*/ 33 h 58"/>
                <a:gd name="T22" fmla="*/ 59 w 66"/>
                <a:gd name="T23" fmla="*/ 33 h 58"/>
                <a:gd name="T24" fmla="*/ 66 w 66"/>
                <a:gd name="T25" fmla="*/ 19 h 58"/>
                <a:gd name="T26" fmla="*/ 54 w 66"/>
                <a:gd name="T27" fmla="*/ 27 h 58"/>
                <a:gd name="T28" fmla="*/ 33 w 66"/>
                <a:gd name="T29" fmla="*/ 48 h 58"/>
                <a:gd name="T30" fmla="*/ 33 w 66"/>
                <a:gd name="T31" fmla="*/ 48 h 58"/>
                <a:gd name="T32" fmla="*/ 32 w 66"/>
                <a:gd name="T33" fmla="*/ 48 h 58"/>
                <a:gd name="T34" fmla="*/ 11 w 66"/>
                <a:gd name="T35" fmla="*/ 27 h 58"/>
                <a:gd name="T36" fmla="*/ 8 w 66"/>
                <a:gd name="T37" fmla="*/ 19 h 58"/>
                <a:gd name="T38" fmla="*/ 19 w 66"/>
                <a:gd name="T39" fmla="*/ 8 h 58"/>
                <a:gd name="T40" fmla="*/ 27 w 66"/>
                <a:gd name="T41" fmla="*/ 12 h 58"/>
                <a:gd name="T42" fmla="*/ 33 w 66"/>
                <a:gd name="T43" fmla="*/ 19 h 58"/>
                <a:gd name="T44" fmla="*/ 39 w 66"/>
                <a:gd name="T45" fmla="*/ 12 h 58"/>
                <a:gd name="T46" fmla="*/ 47 w 66"/>
                <a:gd name="T47" fmla="*/ 8 h 58"/>
                <a:gd name="T48" fmla="*/ 57 w 66"/>
                <a:gd name="T49" fmla="*/ 19 h 58"/>
                <a:gd name="T50" fmla="*/ 54 w 66"/>
                <a:gd name="T5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66" y="19"/>
                  </a:moveTo>
                  <a:cubicBezTo>
                    <a:pt x="66" y="9"/>
                    <a:pt x="57" y="0"/>
                    <a:pt x="47" y="0"/>
                  </a:cubicBezTo>
                  <a:cubicBezTo>
                    <a:pt x="41" y="0"/>
                    <a:pt x="36" y="3"/>
                    <a:pt x="33" y="6"/>
                  </a:cubicBezTo>
                  <a:cubicBezTo>
                    <a:pt x="29" y="3"/>
                    <a:pt x="24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5"/>
                    <a:pt x="2" y="30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8" y="56"/>
                    <a:pt x="31" y="58"/>
                    <a:pt x="33" y="58"/>
                  </a:cubicBezTo>
                  <a:cubicBezTo>
                    <a:pt x="35" y="58"/>
                    <a:pt x="37" y="56"/>
                    <a:pt x="39" y="5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30"/>
                    <a:pt x="66" y="25"/>
                    <a:pt x="66" y="19"/>
                  </a:cubicBezTo>
                  <a:close/>
                  <a:moveTo>
                    <a:pt x="54" y="27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5"/>
                    <a:pt x="8" y="22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2" y="8"/>
                    <a:pt x="24" y="10"/>
                    <a:pt x="27" y="1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4" y="8"/>
                    <a:pt x="47" y="8"/>
                  </a:cubicBezTo>
                  <a:cubicBezTo>
                    <a:pt x="53" y="8"/>
                    <a:pt x="57" y="13"/>
                    <a:pt x="57" y="19"/>
                  </a:cubicBezTo>
                  <a:cubicBezTo>
                    <a:pt x="57" y="22"/>
                    <a:pt x="56" y="25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55" name="Freeform 201"/>
            <p:cNvSpPr/>
            <p:nvPr/>
          </p:nvSpPr>
          <p:spPr bwMode="auto">
            <a:xfrm>
              <a:off x="5806087" y="1515560"/>
              <a:ext cx="197691" cy="191818"/>
            </a:xfrm>
            <a:custGeom>
              <a:avLst/>
              <a:gdLst>
                <a:gd name="T0" fmla="*/ 39 w 62"/>
                <a:gd name="T1" fmla="*/ 42 h 60"/>
                <a:gd name="T2" fmla="*/ 37 w 62"/>
                <a:gd name="T3" fmla="*/ 38 h 60"/>
                <a:gd name="T4" fmla="*/ 43 w 62"/>
                <a:gd name="T5" fmla="*/ 27 h 60"/>
                <a:gd name="T6" fmla="*/ 44 w 62"/>
                <a:gd name="T7" fmla="*/ 19 h 60"/>
                <a:gd name="T8" fmla="*/ 31 w 62"/>
                <a:gd name="T9" fmla="*/ 0 h 60"/>
                <a:gd name="T10" fmla="*/ 18 w 62"/>
                <a:gd name="T11" fmla="*/ 19 h 60"/>
                <a:gd name="T12" fmla="*/ 20 w 62"/>
                <a:gd name="T13" fmla="*/ 27 h 60"/>
                <a:gd name="T14" fmla="*/ 25 w 62"/>
                <a:gd name="T15" fmla="*/ 38 h 60"/>
                <a:gd name="T16" fmla="*/ 23 w 62"/>
                <a:gd name="T17" fmla="*/ 42 h 60"/>
                <a:gd name="T18" fmla="*/ 0 w 62"/>
                <a:gd name="T19" fmla="*/ 60 h 60"/>
                <a:gd name="T20" fmla="*/ 31 w 62"/>
                <a:gd name="T21" fmla="*/ 60 h 60"/>
                <a:gd name="T22" fmla="*/ 62 w 62"/>
                <a:gd name="T23" fmla="*/ 60 h 60"/>
                <a:gd name="T24" fmla="*/ 39 w 62"/>
                <a:gd name="T25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0">
                  <a:moveTo>
                    <a:pt x="39" y="42"/>
                  </a:moveTo>
                  <a:cubicBezTo>
                    <a:pt x="37" y="42"/>
                    <a:pt x="37" y="38"/>
                    <a:pt x="37" y="38"/>
                  </a:cubicBezTo>
                  <a:cubicBezTo>
                    <a:pt x="37" y="38"/>
                    <a:pt x="42" y="33"/>
                    <a:pt x="43" y="27"/>
                  </a:cubicBezTo>
                  <a:cubicBezTo>
                    <a:pt x="45" y="27"/>
                    <a:pt x="47" y="21"/>
                    <a:pt x="44" y="19"/>
                  </a:cubicBezTo>
                  <a:cubicBezTo>
                    <a:pt x="44" y="16"/>
                    <a:pt x="48" y="0"/>
                    <a:pt x="31" y="0"/>
                  </a:cubicBezTo>
                  <a:cubicBezTo>
                    <a:pt x="15" y="0"/>
                    <a:pt x="18" y="16"/>
                    <a:pt x="18" y="19"/>
                  </a:cubicBezTo>
                  <a:cubicBezTo>
                    <a:pt x="15" y="21"/>
                    <a:pt x="17" y="27"/>
                    <a:pt x="20" y="27"/>
                  </a:cubicBezTo>
                  <a:cubicBezTo>
                    <a:pt x="21" y="33"/>
                    <a:pt x="25" y="38"/>
                    <a:pt x="25" y="38"/>
                  </a:cubicBezTo>
                  <a:cubicBezTo>
                    <a:pt x="25" y="38"/>
                    <a:pt x="25" y="42"/>
                    <a:pt x="23" y="42"/>
                  </a:cubicBezTo>
                  <a:cubicBezTo>
                    <a:pt x="19" y="43"/>
                    <a:pt x="0" y="51"/>
                    <a:pt x="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1"/>
                    <a:pt x="44" y="43"/>
                    <a:pt x="3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56" name="Freeform 224"/>
            <p:cNvSpPr>
              <a:spLocks noEditPoints="1"/>
            </p:cNvSpPr>
            <p:nvPr/>
          </p:nvSpPr>
          <p:spPr bwMode="auto">
            <a:xfrm>
              <a:off x="6771087" y="1745564"/>
              <a:ext cx="150715" cy="150714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57" name="Freeform 165"/>
            <p:cNvSpPr>
              <a:spLocks noEditPoints="1"/>
            </p:cNvSpPr>
            <p:nvPr/>
          </p:nvSpPr>
          <p:spPr bwMode="auto">
            <a:xfrm>
              <a:off x="8191769" y="2620489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2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5 w 74"/>
                <a:gd name="T29" fmla="*/ 46 h 83"/>
                <a:gd name="T30" fmla="*/ 5 w 74"/>
                <a:gd name="T31" fmla="*/ 83 h 83"/>
                <a:gd name="T32" fmla="*/ 68 w 74"/>
                <a:gd name="T33" fmla="*/ 83 h 83"/>
                <a:gd name="T34" fmla="*/ 68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9 h 83"/>
                <a:gd name="T44" fmla="*/ 58 w 74"/>
                <a:gd name="T45" fmla="*/ 6 h 83"/>
                <a:gd name="T46" fmla="*/ 61 w 74"/>
                <a:gd name="T47" fmla="*/ 7 h 83"/>
                <a:gd name="T48" fmla="*/ 58 w 74"/>
                <a:gd name="T49" fmla="*/ 17 h 83"/>
                <a:gd name="T50" fmla="*/ 46 w 74"/>
                <a:gd name="T51" fmla="*/ 25 h 83"/>
                <a:gd name="T52" fmla="*/ 41 w 74"/>
                <a:gd name="T53" fmla="*/ 25 h 83"/>
                <a:gd name="T54" fmla="*/ 50 w 74"/>
                <a:gd name="T55" fmla="*/ 9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29 w 74"/>
                <a:gd name="T67" fmla="*/ 23 h 83"/>
                <a:gd name="T68" fmla="*/ 29 w 74"/>
                <a:gd name="T69" fmla="*/ 23 h 83"/>
                <a:gd name="T70" fmla="*/ 29 w 74"/>
                <a:gd name="T71" fmla="*/ 23 h 83"/>
                <a:gd name="T72" fmla="*/ 16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5 w 74"/>
                <a:gd name="T89" fmla="*/ 41 h 83"/>
                <a:gd name="T90" fmla="*/ 5 w 74"/>
                <a:gd name="T91" fmla="*/ 30 h 83"/>
                <a:gd name="T92" fmla="*/ 32 w 74"/>
                <a:gd name="T93" fmla="*/ 30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8 w 74"/>
                <a:gd name="T107" fmla="*/ 41 h 83"/>
                <a:gd name="T108" fmla="*/ 42 w 74"/>
                <a:gd name="T109" fmla="*/ 41 h 83"/>
                <a:gd name="T110" fmla="*/ 42 w 74"/>
                <a:gd name="T111" fmla="*/ 30 h 83"/>
                <a:gd name="T112" fmla="*/ 68 w 74"/>
                <a:gd name="T113" fmla="*/ 30 h 83"/>
                <a:gd name="T114" fmla="*/ 68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2" y="22"/>
                  </a:cubicBezTo>
                  <a:cubicBezTo>
                    <a:pt x="65" y="19"/>
                    <a:pt x="67" y="15"/>
                    <a:pt x="68" y="12"/>
                  </a:cubicBezTo>
                  <a:cubicBezTo>
                    <a:pt x="68" y="8"/>
                    <a:pt x="67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49" y="2"/>
                    <a:pt x="46" y="5"/>
                  </a:cubicBezTo>
                  <a:cubicBezTo>
                    <a:pt x="41" y="11"/>
                    <a:pt x="37" y="18"/>
                    <a:pt x="36" y="24"/>
                  </a:cubicBezTo>
                  <a:cubicBezTo>
                    <a:pt x="34" y="18"/>
                    <a:pt x="32" y="11"/>
                    <a:pt x="27" y="6"/>
                  </a:cubicBezTo>
                  <a:cubicBezTo>
                    <a:pt x="24" y="3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7" y="16"/>
                    <a:pt x="12" y="21"/>
                  </a:cubicBezTo>
                  <a:cubicBezTo>
                    <a:pt x="14" y="22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9"/>
                  </a:moveTo>
                  <a:cubicBezTo>
                    <a:pt x="52" y="7"/>
                    <a:pt x="55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8" y="17"/>
                  </a:cubicBezTo>
                  <a:cubicBezTo>
                    <a:pt x="55" y="21"/>
                    <a:pt x="50" y="23"/>
                    <a:pt x="46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3" y="20"/>
                    <a:pt x="46" y="14"/>
                    <a:pt x="50" y="9"/>
                  </a:cubicBezTo>
                  <a:close/>
                  <a:moveTo>
                    <a:pt x="14" y="12"/>
                  </a:moveTo>
                  <a:cubicBezTo>
                    <a:pt x="14" y="11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5" y="13"/>
                    <a:pt x="28" y="17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3" y="22"/>
                    <a:pt x="19" y="19"/>
                    <a:pt x="16" y="17"/>
                  </a:cubicBezTo>
                  <a:cubicBezTo>
                    <a:pt x="15" y="15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2" y="30"/>
                    <a:pt x="32" y="30"/>
                    <a:pt x="32" y="30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8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8" y="30"/>
                    <a:pt x="68" y="30"/>
                    <a:pt x="68" y="30"/>
                  </a:cubicBezTo>
                  <a:lnTo>
                    <a:pt x="6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58" name="Freeform 170"/>
            <p:cNvSpPr>
              <a:spLocks noEditPoints="1"/>
            </p:cNvSpPr>
            <p:nvPr/>
          </p:nvSpPr>
          <p:spPr bwMode="auto">
            <a:xfrm>
              <a:off x="8084116" y="2039163"/>
              <a:ext cx="303387" cy="264239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8 h 83"/>
                <a:gd name="T16" fmla="*/ 83 w 95"/>
                <a:gd name="T17" fmla="*/ 68 h 83"/>
                <a:gd name="T18" fmla="*/ 83 w 95"/>
                <a:gd name="T19" fmla="*/ 68 h 83"/>
                <a:gd name="T20" fmla="*/ 95 w 95"/>
                <a:gd name="T21" fmla="*/ 34 h 83"/>
                <a:gd name="T22" fmla="*/ 80 w 95"/>
                <a:gd name="T23" fmla="*/ 63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3 h 83"/>
                <a:gd name="T32" fmla="*/ 78 w 95"/>
                <a:gd name="T33" fmla="*/ 7 h 83"/>
                <a:gd name="T34" fmla="*/ 80 w 95"/>
                <a:gd name="T35" fmla="*/ 5 h 83"/>
                <a:gd name="T36" fmla="*/ 83 w 95"/>
                <a:gd name="T37" fmla="*/ 7 h 83"/>
                <a:gd name="T38" fmla="*/ 86 w 95"/>
                <a:gd name="T39" fmla="*/ 13 h 83"/>
                <a:gd name="T40" fmla="*/ 89 w 95"/>
                <a:gd name="T41" fmla="*/ 34 h 83"/>
                <a:gd name="T42" fmla="*/ 86 w 95"/>
                <a:gd name="T43" fmla="*/ 55 h 83"/>
                <a:gd name="T44" fmla="*/ 83 w 95"/>
                <a:gd name="T45" fmla="*/ 61 h 83"/>
                <a:gd name="T46" fmla="*/ 80 w 95"/>
                <a:gd name="T47" fmla="*/ 63 h 83"/>
                <a:gd name="T48" fmla="*/ 24 w 95"/>
                <a:gd name="T49" fmla="*/ 34 h 83"/>
                <a:gd name="T50" fmla="*/ 25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5 w 95"/>
                <a:gd name="T65" fmla="*/ 48 h 83"/>
                <a:gd name="T66" fmla="*/ 24 w 95"/>
                <a:gd name="T67" fmla="*/ 34 h 83"/>
                <a:gd name="T68" fmla="*/ 34 w 95"/>
                <a:gd name="T69" fmla="*/ 54 h 83"/>
                <a:gd name="T70" fmla="*/ 23 w 95"/>
                <a:gd name="T71" fmla="*/ 51 h 83"/>
                <a:gd name="T72" fmla="*/ 30 w 95"/>
                <a:gd name="T73" fmla="*/ 81 h 83"/>
                <a:gd name="T74" fmla="*/ 34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4 h 83"/>
                <a:gd name="T82" fmla="*/ 80 w 95"/>
                <a:gd name="T83" fmla="*/ 45 h 83"/>
                <a:gd name="T84" fmla="*/ 79 w 95"/>
                <a:gd name="T85" fmla="*/ 45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6 h 83"/>
                <a:gd name="T92" fmla="*/ 79 w 95"/>
                <a:gd name="T93" fmla="*/ 24 h 83"/>
                <a:gd name="T94" fmla="*/ 80 w 95"/>
                <a:gd name="T95" fmla="*/ 23 h 83"/>
                <a:gd name="T96" fmla="*/ 81 w 95"/>
                <a:gd name="T97" fmla="*/ 24 h 83"/>
                <a:gd name="T98" fmla="*/ 82 w 95"/>
                <a:gd name="T99" fmla="*/ 26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5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90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4"/>
                    <a:pt x="31" y="19"/>
                  </a:cubicBezTo>
                  <a:cubicBezTo>
                    <a:pt x="31" y="23"/>
                    <a:pt x="30" y="28"/>
                    <a:pt x="30" y="34"/>
                  </a:cubicBezTo>
                  <a:cubicBezTo>
                    <a:pt x="30" y="40"/>
                    <a:pt x="31" y="45"/>
                    <a:pt x="31" y="49"/>
                  </a:cubicBezTo>
                  <a:cubicBezTo>
                    <a:pt x="57" y="54"/>
                    <a:pt x="75" y="68"/>
                    <a:pt x="75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68"/>
                    <a:pt x="95" y="53"/>
                    <a:pt x="95" y="34"/>
                  </a:cubicBezTo>
                  <a:close/>
                  <a:moveTo>
                    <a:pt x="80" y="63"/>
                  </a:moveTo>
                  <a:cubicBezTo>
                    <a:pt x="79" y="63"/>
                    <a:pt x="78" y="62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3" y="50"/>
                    <a:pt x="71" y="42"/>
                    <a:pt x="71" y="34"/>
                  </a:cubicBezTo>
                  <a:cubicBezTo>
                    <a:pt x="71" y="26"/>
                    <a:pt x="73" y="18"/>
                    <a:pt x="75" y="13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3" y="7"/>
                  </a:cubicBezTo>
                  <a:cubicBezTo>
                    <a:pt x="84" y="8"/>
                    <a:pt x="85" y="10"/>
                    <a:pt x="86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50"/>
                    <a:pt x="86" y="55"/>
                  </a:cubicBezTo>
                  <a:cubicBezTo>
                    <a:pt x="85" y="58"/>
                    <a:pt x="84" y="60"/>
                    <a:pt x="83" y="61"/>
                  </a:cubicBezTo>
                  <a:cubicBezTo>
                    <a:pt x="82" y="62"/>
                    <a:pt x="81" y="63"/>
                    <a:pt x="80" y="63"/>
                  </a:cubicBezTo>
                  <a:close/>
                  <a:moveTo>
                    <a:pt x="24" y="34"/>
                  </a:moveTo>
                  <a:cubicBezTo>
                    <a:pt x="24" y="29"/>
                    <a:pt x="24" y="25"/>
                    <a:pt x="25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5" y="48"/>
                  </a:cubicBezTo>
                  <a:cubicBezTo>
                    <a:pt x="24" y="43"/>
                    <a:pt x="24" y="39"/>
                    <a:pt x="24" y="34"/>
                  </a:cubicBezTo>
                  <a:close/>
                  <a:moveTo>
                    <a:pt x="34" y="54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3"/>
                    <a:pt x="32" y="83"/>
                    <a:pt x="34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7" y="76"/>
                    <a:pt x="46" y="75"/>
                  </a:cubicBezTo>
                  <a:lnTo>
                    <a:pt x="34" y="54"/>
                  </a:lnTo>
                  <a:close/>
                  <a:moveTo>
                    <a:pt x="80" y="45"/>
                  </a:moveTo>
                  <a:cubicBezTo>
                    <a:pt x="80" y="45"/>
                    <a:pt x="80" y="45"/>
                    <a:pt x="79" y="45"/>
                  </a:cubicBezTo>
                  <a:cubicBezTo>
                    <a:pt x="79" y="44"/>
                    <a:pt x="79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5"/>
                    <a:pt x="79" y="24"/>
                    <a:pt x="79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4"/>
                  </a:cubicBezTo>
                  <a:cubicBezTo>
                    <a:pt x="82" y="24"/>
                    <a:pt x="82" y="25"/>
                    <a:pt x="82" y="26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2" y="44"/>
                    <a:pt x="81" y="45"/>
                  </a:cubicBezTo>
                  <a:cubicBezTo>
                    <a:pt x="81" y="45"/>
                    <a:pt x="81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59" name="Freeform 173"/>
            <p:cNvSpPr/>
            <p:nvPr/>
          </p:nvSpPr>
          <p:spPr bwMode="auto">
            <a:xfrm>
              <a:off x="7751370" y="2444330"/>
              <a:ext cx="236837" cy="236836"/>
            </a:xfrm>
            <a:custGeom>
              <a:avLst/>
              <a:gdLst>
                <a:gd name="T0" fmla="*/ 60 w 121"/>
                <a:gd name="T1" fmla="*/ 121 h 121"/>
                <a:gd name="T2" fmla="*/ 121 w 121"/>
                <a:gd name="T3" fmla="*/ 61 h 121"/>
                <a:gd name="T4" fmla="*/ 83 w 121"/>
                <a:gd name="T5" fmla="*/ 61 h 121"/>
                <a:gd name="T6" fmla="*/ 83 w 121"/>
                <a:gd name="T7" fmla="*/ 0 h 121"/>
                <a:gd name="T8" fmla="*/ 37 w 121"/>
                <a:gd name="T9" fmla="*/ 0 h 121"/>
                <a:gd name="T10" fmla="*/ 37 w 121"/>
                <a:gd name="T11" fmla="*/ 61 h 121"/>
                <a:gd name="T12" fmla="*/ 0 w 121"/>
                <a:gd name="T13" fmla="*/ 61 h 121"/>
                <a:gd name="T14" fmla="*/ 60 w 121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lnTo>
                    <a:pt x="121" y="61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37" y="0"/>
                  </a:lnTo>
                  <a:lnTo>
                    <a:pt x="37" y="61"/>
                  </a:lnTo>
                  <a:lnTo>
                    <a:pt x="0" y="61"/>
                  </a:lnTo>
                  <a:lnTo>
                    <a:pt x="6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60" name="Freeform 176"/>
            <p:cNvSpPr>
              <a:spLocks noEditPoints="1"/>
            </p:cNvSpPr>
            <p:nvPr/>
          </p:nvSpPr>
          <p:spPr bwMode="auto">
            <a:xfrm>
              <a:off x="7222892" y="3976918"/>
              <a:ext cx="205520" cy="152672"/>
            </a:xfrm>
            <a:custGeom>
              <a:avLst/>
              <a:gdLst>
                <a:gd name="T0" fmla="*/ 56 w 64"/>
                <a:gd name="T1" fmla="*/ 8 h 48"/>
                <a:gd name="T2" fmla="*/ 56 w 64"/>
                <a:gd name="T3" fmla="*/ 0 h 48"/>
                <a:gd name="T4" fmla="*/ 0 w 64"/>
                <a:gd name="T5" fmla="*/ 0 h 48"/>
                <a:gd name="T6" fmla="*/ 0 w 64"/>
                <a:gd name="T7" fmla="*/ 44 h 48"/>
                <a:gd name="T8" fmla="*/ 4 w 64"/>
                <a:gd name="T9" fmla="*/ 48 h 48"/>
                <a:gd name="T10" fmla="*/ 58 w 64"/>
                <a:gd name="T11" fmla="*/ 48 h 48"/>
                <a:gd name="T12" fmla="*/ 64 w 64"/>
                <a:gd name="T13" fmla="*/ 42 h 48"/>
                <a:gd name="T14" fmla="*/ 64 w 64"/>
                <a:gd name="T15" fmla="*/ 8 h 48"/>
                <a:gd name="T16" fmla="*/ 56 w 64"/>
                <a:gd name="T17" fmla="*/ 8 h 48"/>
                <a:gd name="T18" fmla="*/ 52 w 64"/>
                <a:gd name="T19" fmla="*/ 44 h 48"/>
                <a:gd name="T20" fmla="*/ 4 w 64"/>
                <a:gd name="T21" fmla="*/ 44 h 48"/>
                <a:gd name="T22" fmla="*/ 4 w 64"/>
                <a:gd name="T23" fmla="*/ 4 h 48"/>
                <a:gd name="T24" fmla="*/ 52 w 64"/>
                <a:gd name="T25" fmla="*/ 4 h 48"/>
                <a:gd name="T26" fmla="*/ 52 w 64"/>
                <a:gd name="T27" fmla="*/ 44 h 48"/>
                <a:gd name="T28" fmla="*/ 8 w 64"/>
                <a:gd name="T29" fmla="*/ 12 h 48"/>
                <a:gd name="T30" fmla="*/ 48 w 64"/>
                <a:gd name="T31" fmla="*/ 12 h 48"/>
                <a:gd name="T32" fmla="*/ 48 w 64"/>
                <a:gd name="T33" fmla="*/ 16 h 48"/>
                <a:gd name="T34" fmla="*/ 8 w 64"/>
                <a:gd name="T35" fmla="*/ 16 h 48"/>
                <a:gd name="T36" fmla="*/ 8 w 64"/>
                <a:gd name="T37" fmla="*/ 12 h 48"/>
                <a:gd name="T38" fmla="*/ 32 w 64"/>
                <a:gd name="T39" fmla="*/ 20 h 48"/>
                <a:gd name="T40" fmla="*/ 48 w 64"/>
                <a:gd name="T41" fmla="*/ 20 h 48"/>
                <a:gd name="T42" fmla="*/ 48 w 64"/>
                <a:gd name="T43" fmla="*/ 24 h 48"/>
                <a:gd name="T44" fmla="*/ 32 w 64"/>
                <a:gd name="T45" fmla="*/ 24 h 48"/>
                <a:gd name="T46" fmla="*/ 32 w 64"/>
                <a:gd name="T47" fmla="*/ 20 h 48"/>
                <a:gd name="T48" fmla="*/ 32 w 64"/>
                <a:gd name="T49" fmla="*/ 28 h 48"/>
                <a:gd name="T50" fmla="*/ 48 w 64"/>
                <a:gd name="T51" fmla="*/ 28 h 48"/>
                <a:gd name="T52" fmla="*/ 48 w 64"/>
                <a:gd name="T53" fmla="*/ 32 h 48"/>
                <a:gd name="T54" fmla="*/ 32 w 64"/>
                <a:gd name="T55" fmla="*/ 32 h 48"/>
                <a:gd name="T56" fmla="*/ 32 w 64"/>
                <a:gd name="T57" fmla="*/ 28 h 48"/>
                <a:gd name="T58" fmla="*/ 32 w 64"/>
                <a:gd name="T59" fmla="*/ 36 h 48"/>
                <a:gd name="T60" fmla="*/ 44 w 64"/>
                <a:gd name="T61" fmla="*/ 36 h 48"/>
                <a:gd name="T62" fmla="*/ 44 w 64"/>
                <a:gd name="T63" fmla="*/ 40 h 48"/>
                <a:gd name="T64" fmla="*/ 32 w 64"/>
                <a:gd name="T65" fmla="*/ 40 h 48"/>
                <a:gd name="T66" fmla="*/ 32 w 64"/>
                <a:gd name="T67" fmla="*/ 36 h 48"/>
                <a:gd name="T68" fmla="*/ 8 w 64"/>
                <a:gd name="T69" fmla="*/ 20 h 48"/>
                <a:gd name="T70" fmla="*/ 28 w 64"/>
                <a:gd name="T71" fmla="*/ 20 h 48"/>
                <a:gd name="T72" fmla="*/ 28 w 64"/>
                <a:gd name="T73" fmla="*/ 40 h 48"/>
                <a:gd name="T74" fmla="*/ 8 w 64"/>
                <a:gd name="T75" fmla="*/ 40 h 48"/>
                <a:gd name="T76" fmla="*/ 8 w 64"/>
                <a:gd name="T77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48">
                  <a:moveTo>
                    <a:pt x="56" y="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1" y="48"/>
                    <a:pt x="64" y="45"/>
                    <a:pt x="64" y="42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56" y="8"/>
                  </a:lnTo>
                  <a:close/>
                  <a:moveTo>
                    <a:pt x="52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44"/>
                  </a:lnTo>
                  <a:close/>
                  <a:moveTo>
                    <a:pt x="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2"/>
                  </a:lnTo>
                  <a:close/>
                  <a:moveTo>
                    <a:pt x="32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2" y="24"/>
                    <a:pt x="32" y="24"/>
                    <a:pt x="32" y="24"/>
                  </a:cubicBezTo>
                  <a:lnTo>
                    <a:pt x="32" y="20"/>
                  </a:lnTo>
                  <a:close/>
                  <a:moveTo>
                    <a:pt x="32" y="28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28"/>
                  </a:lnTo>
                  <a:close/>
                  <a:moveTo>
                    <a:pt x="3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36"/>
                  </a:lnTo>
                  <a:close/>
                  <a:moveTo>
                    <a:pt x="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61" name="Freeform 180"/>
            <p:cNvSpPr>
              <a:spLocks noEditPoints="1"/>
            </p:cNvSpPr>
            <p:nvPr/>
          </p:nvSpPr>
          <p:spPr bwMode="auto">
            <a:xfrm>
              <a:off x="8054756" y="1359970"/>
              <a:ext cx="246623" cy="246623"/>
            </a:xfrm>
            <a:custGeom>
              <a:avLst/>
              <a:gdLst>
                <a:gd name="T0" fmla="*/ 64 w 77"/>
                <a:gd name="T1" fmla="*/ 0 h 77"/>
                <a:gd name="T2" fmla="*/ 13 w 77"/>
                <a:gd name="T3" fmla="*/ 0 h 77"/>
                <a:gd name="T4" fmla="*/ 0 w 77"/>
                <a:gd name="T5" fmla="*/ 13 h 77"/>
                <a:gd name="T6" fmla="*/ 0 w 77"/>
                <a:gd name="T7" fmla="*/ 64 h 77"/>
                <a:gd name="T8" fmla="*/ 13 w 77"/>
                <a:gd name="T9" fmla="*/ 77 h 77"/>
                <a:gd name="T10" fmla="*/ 64 w 77"/>
                <a:gd name="T11" fmla="*/ 77 h 77"/>
                <a:gd name="T12" fmla="*/ 77 w 77"/>
                <a:gd name="T13" fmla="*/ 64 h 77"/>
                <a:gd name="T14" fmla="*/ 77 w 77"/>
                <a:gd name="T15" fmla="*/ 13 h 77"/>
                <a:gd name="T16" fmla="*/ 64 w 77"/>
                <a:gd name="T17" fmla="*/ 0 h 77"/>
                <a:gd name="T18" fmla="*/ 25 w 77"/>
                <a:gd name="T19" fmla="*/ 34 h 77"/>
                <a:gd name="T20" fmla="*/ 52 w 77"/>
                <a:gd name="T21" fmla="*/ 34 h 77"/>
                <a:gd name="T22" fmla="*/ 53 w 77"/>
                <a:gd name="T23" fmla="*/ 38 h 77"/>
                <a:gd name="T24" fmla="*/ 39 w 77"/>
                <a:gd name="T25" fmla="*/ 53 h 77"/>
                <a:gd name="T26" fmla="*/ 24 w 77"/>
                <a:gd name="T27" fmla="*/ 38 h 77"/>
                <a:gd name="T28" fmla="*/ 25 w 77"/>
                <a:gd name="T29" fmla="*/ 34 h 77"/>
                <a:gd name="T30" fmla="*/ 67 w 77"/>
                <a:gd name="T31" fmla="*/ 33 h 77"/>
                <a:gd name="T32" fmla="*/ 67 w 77"/>
                <a:gd name="T33" fmla="*/ 53 h 77"/>
                <a:gd name="T34" fmla="*/ 67 w 77"/>
                <a:gd name="T35" fmla="*/ 62 h 77"/>
                <a:gd name="T36" fmla="*/ 63 w 77"/>
                <a:gd name="T37" fmla="*/ 67 h 77"/>
                <a:gd name="T38" fmla="*/ 15 w 77"/>
                <a:gd name="T39" fmla="*/ 67 h 77"/>
                <a:gd name="T40" fmla="*/ 10 w 77"/>
                <a:gd name="T41" fmla="*/ 63 h 77"/>
                <a:gd name="T42" fmla="*/ 10 w 77"/>
                <a:gd name="T43" fmla="*/ 53 h 77"/>
                <a:gd name="T44" fmla="*/ 10 w 77"/>
                <a:gd name="T45" fmla="*/ 34 h 77"/>
                <a:gd name="T46" fmla="*/ 10 w 77"/>
                <a:gd name="T47" fmla="*/ 34 h 77"/>
                <a:gd name="T48" fmla="*/ 17 w 77"/>
                <a:gd name="T49" fmla="*/ 34 h 77"/>
                <a:gd name="T50" fmla="*/ 17 w 77"/>
                <a:gd name="T51" fmla="*/ 39 h 77"/>
                <a:gd name="T52" fmla="*/ 39 w 77"/>
                <a:gd name="T53" fmla="*/ 60 h 77"/>
                <a:gd name="T54" fmla="*/ 60 w 77"/>
                <a:gd name="T55" fmla="*/ 38 h 77"/>
                <a:gd name="T56" fmla="*/ 60 w 77"/>
                <a:gd name="T57" fmla="*/ 33 h 77"/>
                <a:gd name="T58" fmla="*/ 67 w 77"/>
                <a:gd name="T59" fmla="*/ 33 h 77"/>
                <a:gd name="T60" fmla="*/ 67 w 77"/>
                <a:gd name="T61" fmla="*/ 17 h 77"/>
                <a:gd name="T62" fmla="*/ 65 w 77"/>
                <a:gd name="T63" fmla="*/ 19 h 77"/>
                <a:gd name="T64" fmla="*/ 60 w 77"/>
                <a:gd name="T65" fmla="*/ 19 h 77"/>
                <a:gd name="T66" fmla="*/ 58 w 77"/>
                <a:gd name="T67" fmla="*/ 17 h 77"/>
                <a:gd name="T68" fmla="*/ 58 w 77"/>
                <a:gd name="T69" fmla="*/ 12 h 77"/>
                <a:gd name="T70" fmla="*/ 60 w 77"/>
                <a:gd name="T71" fmla="*/ 10 h 77"/>
                <a:gd name="T72" fmla="*/ 65 w 77"/>
                <a:gd name="T73" fmla="*/ 10 h 77"/>
                <a:gd name="T74" fmla="*/ 67 w 77"/>
                <a:gd name="T75" fmla="*/ 12 h 77"/>
                <a:gd name="T76" fmla="*/ 67 w 77"/>
                <a:gd name="T7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77">
                  <a:moveTo>
                    <a:pt x="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71"/>
                    <a:pt x="6" y="77"/>
                    <a:pt x="13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71" y="76"/>
                    <a:pt x="77" y="71"/>
                    <a:pt x="77" y="6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6"/>
                    <a:pt x="71" y="0"/>
                    <a:pt x="64" y="0"/>
                  </a:cubicBezTo>
                  <a:close/>
                  <a:moveTo>
                    <a:pt x="25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3" y="35"/>
                    <a:pt x="53" y="37"/>
                    <a:pt x="53" y="38"/>
                  </a:cubicBezTo>
                  <a:cubicBezTo>
                    <a:pt x="53" y="46"/>
                    <a:pt x="47" y="53"/>
                    <a:pt x="39" y="53"/>
                  </a:cubicBezTo>
                  <a:cubicBezTo>
                    <a:pt x="31" y="53"/>
                    <a:pt x="24" y="47"/>
                    <a:pt x="24" y="38"/>
                  </a:cubicBezTo>
                  <a:cubicBezTo>
                    <a:pt x="24" y="37"/>
                    <a:pt x="24" y="35"/>
                    <a:pt x="25" y="34"/>
                  </a:cubicBezTo>
                  <a:close/>
                  <a:moveTo>
                    <a:pt x="67" y="33"/>
                  </a:moveTo>
                  <a:cubicBezTo>
                    <a:pt x="67" y="53"/>
                    <a:pt x="67" y="53"/>
                    <a:pt x="67" y="53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5"/>
                    <a:pt x="65" y="67"/>
                    <a:pt x="6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5"/>
                    <a:pt x="10" y="6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7"/>
                    <a:pt x="17" y="39"/>
                  </a:cubicBezTo>
                  <a:cubicBezTo>
                    <a:pt x="17" y="51"/>
                    <a:pt x="27" y="60"/>
                    <a:pt x="39" y="60"/>
                  </a:cubicBezTo>
                  <a:cubicBezTo>
                    <a:pt x="51" y="60"/>
                    <a:pt x="60" y="50"/>
                    <a:pt x="60" y="38"/>
                  </a:cubicBezTo>
                  <a:cubicBezTo>
                    <a:pt x="60" y="37"/>
                    <a:pt x="60" y="35"/>
                    <a:pt x="60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67" y="17"/>
                  </a:moveTo>
                  <a:cubicBezTo>
                    <a:pt x="67" y="18"/>
                    <a:pt x="66" y="19"/>
                    <a:pt x="65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8"/>
                    <a:pt x="58" y="1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9" y="10"/>
                    <a:pt x="60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9"/>
                    <a:pt x="67" y="11"/>
                    <a:pt x="67" y="12"/>
                  </a:cubicBezTo>
                  <a:lnTo>
                    <a:pt x="6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62" name="Freeform 181"/>
            <p:cNvSpPr>
              <a:spLocks noEditPoints="1"/>
            </p:cNvSpPr>
            <p:nvPr/>
          </p:nvSpPr>
          <p:spPr bwMode="auto">
            <a:xfrm>
              <a:off x="7590869" y="1725991"/>
              <a:ext cx="252496" cy="191818"/>
            </a:xfrm>
            <a:custGeom>
              <a:avLst/>
              <a:gdLst>
                <a:gd name="T0" fmla="*/ 76 w 79"/>
                <a:gd name="T1" fmla="*/ 3 h 60"/>
                <a:gd name="T2" fmla="*/ 40 w 79"/>
                <a:gd name="T3" fmla="*/ 0 h 60"/>
                <a:gd name="T4" fmla="*/ 4 w 79"/>
                <a:gd name="T5" fmla="*/ 3 h 60"/>
                <a:gd name="T6" fmla="*/ 0 w 79"/>
                <a:gd name="T7" fmla="*/ 30 h 60"/>
                <a:gd name="T8" fmla="*/ 4 w 79"/>
                <a:gd name="T9" fmla="*/ 57 h 60"/>
                <a:gd name="T10" fmla="*/ 40 w 79"/>
                <a:gd name="T11" fmla="*/ 60 h 60"/>
                <a:gd name="T12" fmla="*/ 76 w 79"/>
                <a:gd name="T13" fmla="*/ 57 h 60"/>
                <a:gd name="T14" fmla="*/ 79 w 79"/>
                <a:gd name="T15" fmla="*/ 30 h 60"/>
                <a:gd name="T16" fmla="*/ 76 w 79"/>
                <a:gd name="T17" fmla="*/ 3 h 60"/>
                <a:gd name="T18" fmla="*/ 30 w 79"/>
                <a:gd name="T19" fmla="*/ 45 h 60"/>
                <a:gd name="T20" fmla="*/ 30 w 79"/>
                <a:gd name="T21" fmla="*/ 15 h 60"/>
                <a:gd name="T22" fmla="*/ 55 w 79"/>
                <a:gd name="T23" fmla="*/ 30 h 60"/>
                <a:gd name="T24" fmla="*/ 30 w 79"/>
                <a:gd name="T25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0">
                  <a:moveTo>
                    <a:pt x="76" y="3"/>
                  </a:moveTo>
                  <a:cubicBezTo>
                    <a:pt x="65" y="1"/>
                    <a:pt x="53" y="0"/>
                    <a:pt x="40" y="0"/>
                  </a:cubicBezTo>
                  <a:cubicBezTo>
                    <a:pt x="27" y="0"/>
                    <a:pt x="15" y="1"/>
                    <a:pt x="4" y="3"/>
                  </a:cubicBezTo>
                  <a:cubicBezTo>
                    <a:pt x="2" y="11"/>
                    <a:pt x="0" y="20"/>
                    <a:pt x="0" y="30"/>
                  </a:cubicBezTo>
                  <a:cubicBezTo>
                    <a:pt x="0" y="40"/>
                    <a:pt x="2" y="49"/>
                    <a:pt x="4" y="57"/>
                  </a:cubicBezTo>
                  <a:cubicBezTo>
                    <a:pt x="15" y="59"/>
                    <a:pt x="27" y="60"/>
                    <a:pt x="40" y="60"/>
                  </a:cubicBezTo>
                  <a:cubicBezTo>
                    <a:pt x="53" y="60"/>
                    <a:pt x="65" y="59"/>
                    <a:pt x="76" y="57"/>
                  </a:cubicBezTo>
                  <a:cubicBezTo>
                    <a:pt x="78" y="49"/>
                    <a:pt x="79" y="40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63" name="Freeform 183"/>
            <p:cNvSpPr>
              <a:spLocks noEditPoints="1"/>
            </p:cNvSpPr>
            <p:nvPr/>
          </p:nvSpPr>
          <p:spPr bwMode="auto">
            <a:xfrm>
              <a:off x="7334459" y="2704655"/>
              <a:ext cx="219221" cy="217263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34 w 68"/>
                <a:gd name="T11" fmla="*/ 61 h 68"/>
                <a:gd name="T12" fmla="*/ 7 w 68"/>
                <a:gd name="T13" fmla="*/ 34 h 68"/>
                <a:gd name="T14" fmla="*/ 34 w 68"/>
                <a:gd name="T15" fmla="*/ 6 h 68"/>
                <a:gd name="T16" fmla="*/ 62 w 68"/>
                <a:gd name="T17" fmla="*/ 34 h 68"/>
                <a:gd name="T18" fmla="*/ 34 w 68"/>
                <a:gd name="T19" fmla="*/ 61 h 68"/>
                <a:gd name="T20" fmla="*/ 21 w 68"/>
                <a:gd name="T21" fmla="*/ 21 h 68"/>
                <a:gd name="T22" fmla="*/ 47 w 68"/>
                <a:gd name="T23" fmla="*/ 21 h 68"/>
                <a:gd name="T24" fmla="*/ 47 w 68"/>
                <a:gd name="T25" fmla="*/ 46 h 68"/>
                <a:gd name="T26" fmla="*/ 21 w 68"/>
                <a:gd name="T27" fmla="*/ 46 h 68"/>
                <a:gd name="T28" fmla="*/ 21 w 68"/>
                <a:gd name="T29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61"/>
                  </a:moveTo>
                  <a:cubicBezTo>
                    <a:pt x="19" y="61"/>
                    <a:pt x="7" y="49"/>
                    <a:pt x="7" y="34"/>
                  </a:cubicBezTo>
                  <a:cubicBezTo>
                    <a:pt x="7" y="18"/>
                    <a:pt x="19" y="6"/>
                    <a:pt x="34" y="6"/>
                  </a:cubicBezTo>
                  <a:cubicBezTo>
                    <a:pt x="49" y="6"/>
                    <a:pt x="62" y="18"/>
                    <a:pt x="62" y="34"/>
                  </a:cubicBezTo>
                  <a:cubicBezTo>
                    <a:pt x="62" y="49"/>
                    <a:pt x="49" y="61"/>
                    <a:pt x="34" y="61"/>
                  </a:cubicBezTo>
                  <a:close/>
                  <a:moveTo>
                    <a:pt x="21" y="21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64" name="Freeform 188"/>
            <p:cNvSpPr>
              <a:spLocks noEditPoints="1"/>
            </p:cNvSpPr>
            <p:nvPr/>
          </p:nvSpPr>
          <p:spPr bwMode="auto">
            <a:xfrm>
              <a:off x="6575015" y="3595239"/>
              <a:ext cx="229008" cy="230965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57 w 72"/>
                <a:gd name="T11" fmla="*/ 31 h 72"/>
                <a:gd name="T12" fmla="*/ 38 w 72"/>
                <a:gd name="T13" fmla="*/ 59 h 72"/>
                <a:gd name="T14" fmla="*/ 29 w 72"/>
                <a:gd name="T15" fmla="*/ 55 h 72"/>
                <a:gd name="T16" fmla="*/ 21 w 72"/>
                <a:gd name="T17" fmla="*/ 33 h 72"/>
                <a:gd name="T18" fmla="*/ 16 w 72"/>
                <a:gd name="T19" fmla="*/ 35 h 72"/>
                <a:gd name="T20" fmla="*/ 15 w 72"/>
                <a:gd name="T21" fmla="*/ 32 h 72"/>
                <a:gd name="T22" fmla="*/ 28 w 72"/>
                <a:gd name="T23" fmla="*/ 23 h 72"/>
                <a:gd name="T24" fmla="*/ 35 w 72"/>
                <a:gd name="T25" fmla="*/ 37 h 72"/>
                <a:gd name="T26" fmla="*/ 38 w 72"/>
                <a:gd name="T27" fmla="*/ 46 h 72"/>
                <a:gd name="T28" fmla="*/ 44 w 72"/>
                <a:gd name="T29" fmla="*/ 38 h 72"/>
                <a:gd name="T30" fmla="*/ 39 w 72"/>
                <a:gd name="T31" fmla="*/ 32 h 72"/>
                <a:gd name="T32" fmla="*/ 57 w 72"/>
                <a:gd name="T3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7"/>
                    <a:pt x="56" y="0"/>
                    <a:pt x="36" y="0"/>
                  </a:cubicBezTo>
                  <a:close/>
                  <a:moveTo>
                    <a:pt x="57" y="31"/>
                  </a:moveTo>
                  <a:cubicBezTo>
                    <a:pt x="55" y="45"/>
                    <a:pt x="42" y="56"/>
                    <a:pt x="38" y="59"/>
                  </a:cubicBezTo>
                  <a:cubicBezTo>
                    <a:pt x="34" y="61"/>
                    <a:pt x="30" y="58"/>
                    <a:pt x="29" y="55"/>
                  </a:cubicBezTo>
                  <a:cubicBezTo>
                    <a:pt x="27" y="52"/>
                    <a:pt x="22" y="35"/>
                    <a:pt x="21" y="33"/>
                  </a:cubicBezTo>
                  <a:cubicBezTo>
                    <a:pt x="20" y="32"/>
                    <a:pt x="16" y="35"/>
                    <a:pt x="16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22" y="24"/>
                    <a:pt x="28" y="23"/>
                  </a:cubicBezTo>
                  <a:cubicBezTo>
                    <a:pt x="33" y="22"/>
                    <a:pt x="33" y="32"/>
                    <a:pt x="35" y="37"/>
                  </a:cubicBezTo>
                  <a:cubicBezTo>
                    <a:pt x="36" y="43"/>
                    <a:pt x="37" y="46"/>
                    <a:pt x="38" y="46"/>
                  </a:cubicBezTo>
                  <a:cubicBezTo>
                    <a:pt x="39" y="46"/>
                    <a:pt x="42" y="43"/>
                    <a:pt x="44" y="38"/>
                  </a:cubicBezTo>
                  <a:cubicBezTo>
                    <a:pt x="47" y="34"/>
                    <a:pt x="44" y="29"/>
                    <a:pt x="39" y="32"/>
                  </a:cubicBezTo>
                  <a:cubicBezTo>
                    <a:pt x="41" y="21"/>
                    <a:pt x="60" y="18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65" name="Freeform 189"/>
            <p:cNvSpPr>
              <a:spLocks noEditPoints="1"/>
            </p:cNvSpPr>
            <p:nvPr/>
          </p:nvSpPr>
          <p:spPr bwMode="auto">
            <a:xfrm>
              <a:off x="5843656" y="2888235"/>
              <a:ext cx="150715" cy="150714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5 w 47"/>
                <a:gd name="T11" fmla="*/ 24 h 47"/>
                <a:gd name="T12" fmla="*/ 23 w 47"/>
                <a:gd name="T13" fmla="*/ 6 h 47"/>
                <a:gd name="T14" fmla="*/ 23 w 47"/>
                <a:gd name="T15" fmla="*/ 42 h 47"/>
                <a:gd name="T16" fmla="*/ 5 w 47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5" y="24"/>
                  </a:moveTo>
                  <a:cubicBezTo>
                    <a:pt x="5" y="14"/>
                    <a:pt x="13" y="6"/>
                    <a:pt x="23" y="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3" y="42"/>
                    <a:pt x="5" y="34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66" name="Freeform 190"/>
            <p:cNvSpPr>
              <a:spLocks noEditPoints="1"/>
            </p:cNvSpPr>
            <p:nvPr/>
          </p:nvSpPr>
          <p:spPr bwMode="auto">
            <a:xfrm>
              <a:off x="5900419" y="2101389"/>
              <a:ext cx="215306" cy="199648"/>
            </a:xfrm>
            <a:custGeom>
              <a:avLst/>
              <a:gdLst>
                <a:gd name="T0" fmla="*/ 34 w 67"/>
                <a:gd name="T1" fmla="*/ 8 h 62"/>
                <a:gd name="T2" fmla="*/ 23 w 67"/>
                <a:gd name="T3" fmla="*/ 10 h 62"/>
                <a:gd name="T4" fmla="*/ 15 w 67"/>
                <a:gd name="T5" fmla="*/ 14 h 62"/>
                <a:gd name="T6" fmla="*/ 8 w 67"/>
                <a:gd name="T7" fmla="*/ 27 h 62"/>
                <a:gd name="T8" fmla="*/ 11 w 67"/>
                <a:gd name="T9" fmla="*/ 35 h 62"/>
                <a:gd name="T10" fmla="*/ 17 w 67"/>
                <a:gd name="T11" fmla="*/ 41 h 62"/>
                <a:gd name="T12" fmla="*/ 21 w 67"/>
                <a:gd name="T13" fmla="*/ 47 h 62"/>
                <a:gd name="T14" fmla="*/ 21 w 67"/>
                <a:gd name="T15" fmla="*/ 49 h 62"/>
                <a:gd name="T16" fmla="*/ 22 w 67"/>
                <a:gd name="T17" fmla="*/ 48 h 62"/>
                <a:gd name="T18" fmla="*/ 28 w 67"/>
                <a:gd name="T19" fmla="*/ 45 h 62"/>
                <a:gd name="T20" fmla="*/ 29 w 67"/>
                <a:gd name="T21" fmla="*/ 46 h 62"/>
                <a:gd name="T22" fmla="*/ 34 w 67"/>
                <a:gd name="T23" fmla="*/ 46 h 62"/>
                <a:gd name="T24" fmla="*/ 44 w 67"/>
                <a:gd name="T25" fmla="*/ 44 h 62"/>
                <a:gd name="T26" fmla="*/ 52 w 67"/>
                <a:gd name="T27" fmla="*/ 40 h 62"/>
                <a:gd name="T28" fmla="*/ 59 w 67"/>
                <a:gd name="T29" fmla="*/ 27 h 62"/>
                <a:gd name="T30" fmla="*/ 52 w 67"/>
                <a:gd name="T31" fmla="*/ 14 h 62"/>
                <a:gd name="T32" fmla="*/ 44 w 67"/>
                <a:gd name="T33" fmla="*/ 10 h 62"/>
                <a:gd name="T34" fmla="*/ 34 w 67"/>
                <a:gd name="T35" fmla="*/ 8 h 62"/>
                <a:gd name="T36" fmla="*/ 34 w 67"/>
                <a:gd name="T37" fmla="*/ 0 h 62"/>
                <a:gd name="T38" fmla="*/ 34 w 67"/>
                <a:gd name="T39" fmla="*/ 0 h 62"/>
                <a:gd name="T40" fmla="*/ 67 w 67"/>
                <a:gd name="T41" fmla="*/ 27 h 62"/>
                <a:gd name="T42" fmla="*/ 34 w 67"/>
                <a:gd name="T43" fmla="*/ 54 h 62"/>
                <a:gd name="T44" fmla="*/ 28 w 67"/>
                <a:gd name="T45" fmla="*/ 54 h 62"/>
                <a:gd name="T46" fmla="*/ 4 w 67"/>
                <a:gd name="T47" fmla="*/ 62 h 62"/>
                <a:gd name="T48" fmla="*/ 4 w 67"/>
                <a:gd name="T49" fmla="*/ 61 h 62"/>
                <a:gd name="T50" fmla="*/ 13 w 67"/>
                <a:gd name="T51" fmla="*/ 50 h 62"/>
                <a:gd name="T52" fmla="*/ 12 w 67"/>
                <a:gd name="T53" fmla="*/ 48 h 62"/>
                <a:gd name="T54" fmla="*/ 0 w 67"/>
                <a:gd name="T55" fmla="*/ 27 h 62"/>
                <a:gd name="T56" fmla="*/ 34 w 6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62">
                  <a:moveTo>
                    <a:pt x="34" y="8"/>
                  </a:moveTo>
                  <a:cubicBezTo>
                    <a:pt x="30" y="8"/>
                    <a:pt x="26" y="9"/>
                    <a:pt x="23" y="10"/>
                  </a:cubicBezTo>
                  <a:cubicBezTo>
                    <a:pt x="20" y="11"/>
                    <a:pt x="17" y="12"/>
                    <a:pt x="15" y="14"/>
                  </a:cubicBezTo>
                  <a:cubicBezTo>
                    <a:pt x="11" y="18"/>
                    <a:pt x="8" y="22"/>
                    <a:pt x="8" y="27"/>
                  </a:cubicBezTo>
                  <a:cubicBezTo>
                    <a:pt x="8" y="30"/>
                    <a:pt x="9" y="32"/>
                    <a:pt x="11" y="35"/>
                  </a:cubicBezTo>
                  <a:cubicBezTo>
                    <a:pt x="12" y="37"/>
                    <a:pt x="14" y="39"/>
                    <a:pt x="17" y="41"/>
                  </a:cubicBezTo>
                  <a:cubicBezTo>
                    <a:pt x="19" y="42"/>
                    <a:pt x="20" y="45"/>
                    <a:pt x="21" y="47"/>
                  </a:cubicBezTo>
                  <a:cubicBezTo>
                    <a:pt x="21" y="48"/>
                    <a:pt x="21" y="48"/>
                    <a:pt x="21" y="49"/>
                  </a:cubicBezTo>
                  <a:cubicBezTo>
                    <a:pt x="21" y="49"/>
                    <a:pt x="22" y="48"/>
                    <a:pt x="22" y="48"/>
                  </a:cubicBezTo>
                  <a:cubicBezTo>
                    <a:pt x="24" y="46"/>
                    <a:pt x="26" y="45"/>
                    <a:pt x="28" y="45"/>
                  </a:cubicBezTo>
                  <a:cubicBezTo>
                    <a:pt x="29" y="45"/>
                    <a:pt x="29" y="45"/>
                    <a:pt x="29" y="46"/>
                  </a:cubicBezTo>
                  <a:cubicBezTo>
                    <a:pt x="31" y="46"/>
                    <a:pt x="32" y="46"/>
                    <a:pt x="34" y="46"/>
                  </a:cubicBezTo>
                  <a:cubicBezTo>
                    <a:pt x="37" y="46"/>
                    <a:pt x="41" y="45"/>
                    <a:pt x="44" y="44"/>
                  </a:cubicBezTo>
                  <a:cubicBezTo>
                    <a:pt x="47" y="43"/>
                    <a:pt x="50" y="42"/>
                    <a:pt x="52" y="40"/>
                  </a:cubicBezTo>
                  <a:cubicBezTo>
                    <a:pt x="56" y="36"/>
                    <a:pt x="59" y="32"/>
                    <a:pt x="59" y="27"/>
                  </a:cubicBezTo>
                  <a:cubicBezTo>
                    <a:pt x="59" y="22"/>
                    <a:pt x="56" y="18"/>
                    <a:pt x="52" y="14"/>
                  </a:cubicBezTo>
                  <a:cubicBezTo>
                    <a:pt x="50" y="12"/>
                    <a:pt x="47" y="11"/>
                    <a:pt x="44" y="10"/>
                  </a:cubicBezTo>
                  <a:cubicBezTo>
                    <a:pt x="41" y="9"/>
                    <a:pt x="37" y="8"/>
                    <a:pt x="34" y="8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2"/>
                    <a:pt x="67" y="27"/>
                  </a:cubicBezTo>
                  <a:cubicBezTo>
                    <a:pt x="67" y="42"/>
                    <a:pt x="52" y="54"/>
                    <a:pt x="34" y="54"/>
                  </a:cubicBezTo>
                  <a:cubicBezTo>
                    <a:pt x="32" y="54"/>
                    <a:pt x="30" y="54"/>
                    <a:pt x="28" y="54"/>
                  </a:cubicBezTo>
                  <a:cubicBezTo>
                    <a:pt x="21" y="61"/>
                    <a:pt x="13" y="62"/>
                    <a:pt x="4" y="6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9" y="59"/>
                    <a:pt x="13" y="55"/>
                    <a:pt x="13" y="50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5" y="43"/>
                    <a:pt x="0" y="36"/>
                    <a:pt x="0" y="27"/>
                  </a:cubicBezTo>
                  <a:cubicBezTo>
                    <a:pt x="0" y="12"/>
                    <a:pt x="1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67" name="Freeform 191"/>
            <p:cNvSpPr>
              <a:spLocks noEditPoints="1"/>
            </p:cNvSpPr>
            <p:nvPr/>
          </p:nvSpPr>
          <p:spPr bwMode="auto">
            <a:xfrm>
              <a:off x="6312733" y="2886686"/>
              <a:ext cx="207477" cy="203562"/>
            </a:xfrm>
            <a:custGeom>
              <a:avLst/>
              <a:gdLst>
                <a:gd name="T0" fmla="*/ 62 w 65"/>
                <a:gd name="T1" fmla="*/ 36 h 64"/>
                <a:gd name="T2" fmla="*/ 62 w 65"/>
                <a:gd name="T3" fmla="*/ 32 h 64"/>
                <a:gd name="T4" fmla="*/ 33 w 65"/>
                <a:gd name="T5" fmla="*/ 3 h 64"/>
                <a:gd name="T6" fmla="*/ 28 w 65"/>
                <a:gd name="T7" fmla="*/ 3 h 64"/>
                <a:gd name="T8" fmla="*/ 18 w 65"/>
                <a:gd name="T9" fmla="*/ 0 h 64"/>
                <a:gd name="T10" fmla="*/ 0 w 65"/>
                <a:gd name="T11" fmla="*/ 18 h 64"/>
                <a:gd name="T12" fmla="*/ 3 w 65"/>
                <a:gd name="T13" fmla="*/ 28 h 64"/>
                <a:gd name="T14" fmla="*/ 3 w 65"/>
                <a:gd name="T15" fmla="*/ 32 h 64"/>
                <a:gd name="T16" fmla="*/ 33 w 65"/>
                <a:gd name="T17" fmla="*/ 62 h 64"/>
                <a:gd name="T18" fmla="*/ 38 w 65"/>
                <a:gd name="T19" fmla="*/ 62 h 64"/>
                <a:gd name="T20" fmla="*/ 47 w 65"/>
                <a:gd name="T21" fmla="*/ 64 h 64"/>
                <a:gd name="T22" fmla="*/ 65 w 65"/>
                <a:gd name="T23" fmla="*/ 46 h 64"/>
                <a:gd name="T24" fmla="*/ 62 w 65"/>
                <a:gd name="T25" fmla="*/ 36 h 64"/>
                <a:gd name="T26" fmla="*/ 35 w 65"/>
                <a:gd name="T27" fmla="*/ 54 h 64"/>
                <a:gd name="T28" fmla="*/ 17 w 65"/>
                <a:gd name="T29" fmla="*/ 49 h 64"/>
                <a:gd name="T30" fmla="*/ 18 w 65"/>
                <a:gd name="T31" fmla="*/ 39 h 64"/>
                <a:gd name="T32" fmla="*/ 26 w 65"/>
                <a:gd name="T33" fmla="*/ 45 h 64"/>
                <a:gd name="T34" fmla="*/ 40 w 65"/>
                <a:gd name="T35" fmla="*/ 44 h 64"/>
                <a:gd name="T36" fmla="*/ 32 w 65"/>
                <a:gd name="T37" fmla="*/ 36 h 64"/>
                <a:gd name="T38" fmla="*/ 15 w 65"/>
                <a:gd name="T39" fmla="*/ 23 h 64"/>
                <a:gd name="T40" fmla="*/ 28 w 65"/>
                <a:gd name="T41" fmla="*/ 10 h 64"/>
                <a:gd name="T42" fmla="*/ 46 w 65"/>
                <a:gd name="T43" fmla="*/ 15 h 64"/>
                <a:gd name="T44" fmla="*/ 45 w 65"/>
                <a:gd name="T45" fmla="*/ 24 h 64"/>
                <a:gd name="T46" fmla="*/ 32 w 65"/>
                <a:gd name="T47" fmla="*/ 17 h 64"/>
                <a:gd name="T48" fmla="*/ 29 w 65"/>
                <a:gd name="T49" fmla="*/ 27 h 64"/>
                <a:gd name="T50" fmla="*/ 50 w 65"/>
                <a:gd name="T51" fmla="*/ 37 h 64"/>
                <a:gd name="T52" fmla="*/ 35 w 65"/>
                <a:gd name="T53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64">
                  <a:moveTo>
                    <a:pt x="62" y="36"/>
                  </a:moveTo>
                  <a:cubicBezTo>
                    <a:pt x="62" y="35"/>
                    <a:pt x="62" y="34"/>
                    <a:pt x="62" y="32"/>
                  </a:cubicBezTo>
                  <a:cubicBezTo>
                    <a:pt x="62" y="16"/>
                    <a:pt x="49" y="3"/>
                    <a:pt x="33" y="3"/>
                  </a:cubicBezTo>
                  <a:cubicBezTo>
                    <a:pt x="31" y="3"/>
                    <a:pt x="29" y="3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1" y="25"/>
                    <a:pt x="3" y="28"/>
                  </a:cubicBezTo>
                  <a:cubicBezTo>
                    <a:pt x="3" y="29"/>
                    <a:pt x="3" y="31"/>
                    <a:pt x="3" y="32"/>
                  </a:cubicBezTo>
                  <a:cubicBezTo>
                    <a:pt x="3" y="49"/>
                    <a:pt x="16" y="62"/>
                    <a:pt x="33" y="62"/>
                  </a:cubicBezTo>
                  <a:cubicBezTo>
                    <a:pt x="34" y="62"/>
                    <a:pt x="36" y="62"/>
                    <a:pt x="38" y="62"/>
                  </a:cubicBezTo>
                  <a:cubicBezTo>
                    <a:pt x="41" y="63"/>
                    <a:pt x="44" y="64"/>
                    <a:pt x="47" y="64"/>
                  </a:cubicBezTo>
                  <a:cubicBezTo>
                    <a:pt x="57" y="64"/>
                    <a:pt x="65" y="56"/>
                    <a:pt x="65" y="46"/>
                  </a:cubicBezTo>
                  <a:cubicBezTo>
                    <a:pt x="65" y="43"/>
                    <a:pt x="64" y="39"/>
                    <a:pt x="62" y="36"/>
                  </a:cubicBezTo>
                  <a:close/>
                  <a:moveTo>
                    <a:pt x="35" y="54"/>
                  </a:moveTo>
                  <a:cubicBezTo>
                    <a:pt x="26" y="55"/>
                    <a:pt x="21" y="53"/>
                    <a:pt x="17" y="49"/>
                  </a:cubicBezTo>
                  <a:cubicBezTo>
                    <a:pt x="13" y="45"/>
                    <a:pt x="15" y="40"/>
                    <a:pt x="18" y="39"/>
                  </a:cubicBezTo>
                  <a:cubicBezTo>
                    <a:pt x="22" y="39"/>
                    <a:pt x="24" y="44"/>
                    <a:pt x="26" y="45"/>
                  </a:cubicBezTo>
                  <a:cubicBezTo>
                    <a:pt x="28" y="46"/>
                    <a:pt x="36" y="49"/>
                    <a:pt x="40" y="44"/>
                  </a:cubicBezTo>
                  <a:cubicBezTo>
                    <a:pt x="44" y="39"/>
                    <a:pt x="37" y="37"/>
                    <a:pt x="32" y="36"/>
                  </a:cubicBezTo>
                  <a:cubicBezTo>
                    <a:pt x="24" y="35"/>
                    <a:pt x="14" y="31"/>
                    <a:pt x="15" y="23"/>
                  </a:cubicBezTo>
                  <a:cubicBezTo>
                    <a:pt x="16" y="15"/>
                    <a:pt x="22" y="11"/>
                    <a:pt x="28" y="10"/>
                  </a:cubicBezTo>
                  <a:cubicBezTo>
                    <a:pt x="37" y="9"/>
                    <a:pt x="42" y="11"/>
                    <a:pt x="46" y="15"/>
                  </a:cubicBezTo>
                  <a:cubicBezTo>
                    <a:pt x="51" y="19"/>
                    <a:pt x="48" y="24"/>
                    <a:pt x="45" y="24"/>
                  </a:cubicBezTo>
                  <a:cubicBezTo>
                    <a:pt x="42" y="24"/>
                    <a:pt x="39" y="17"/>
                    <a:pt x="32" y="17"/>
                  </a:cubicBezTo>
                  <a:cubicBezTo>
                    <a:pt x="25" y="17"/>
                    <a:pt x="20" y="24"/>
                    <a:pt x="29" y="27"/>
                  </a:cubicBezTo>
                  <a:cubicBezTo>
                    <a:pt x="37" y="29"/>
                    <a:pt x="47" y="30"/>
                    <a:pt x="50" y="37"/>
                  </a:cubicBezTo>
                  <a:cubicBezTo>
                    <a:pt x="53" y="45"/>
                    <a:pt x="45" y="54"/>
                    <a:pt x="35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68" name="Freeform 195"/>
            <p:cNvSpPr>
              <a:spLocks noEditPoints="1"/>
            </p:cNvSpPr>
            <p:nvPr/>
          </p:nvSpPr>
          <p:spPr bwMode="auto">
            <a:xfrm>
              <a:off x="5156634" y="2140536"/>
              <a:ext cx="262282" cy="281855"/>
            </a:xfrm>
            <a:custGeom>
              <a:avLst/>
              <a:gdLst>
                <a:gd name="T0" fmla="*/ 78 w 82"/>
                <a:gd name="T1" fmla="*/ 22 h 88"/>
                <a:gd name="T2" fmla="*/ 50 w 82"/>
                <a:gd name="T3" fmla="*/ 2 h 88"/>
                <a:gd name="T4" fmla="*/ 40 w 82"/>
                <a:gd name="T5" fmla="*/ 4 h 88"/>
                <a:gd name="T6" fmla="*/ 3 w 82"/>
                <a:gd name="T7" fmla="*/ 55 h 88"/>
                <a:gd name="T8" fmla="*/ 4 w 82"/>
                <a:gd name="T9" fmla="*/ 65 h 88"/>
                <a:gd name="T10" fmla="*/ 32 w 82"/>
                <a:gd name="T11" fmla="*/ 85 h 88"/>
                <a:gd name="T12" fmla="*/ 42 w 82"/>
                <a:gd name="T13" fmla="*/ 84 h 88"/>
                <a:gd name="T14" fmla="*/ 80 w 82"/>
                <a:gd name="T15" fmla="*/ 33 h 88"/>
                <a:gd name="T16" fmla="*/ 78 w 82"/>
                <a:gd name="T17" fmla="*/ 22 h 88"/>
                <a:gd name="T18" fmla="*/ 54 w 82"/>
                <a:gd name="T19" fmla="*/ 9 h 88"/>
                <a:gd name="T20" fmla="*/ 70 w 82"/>
                <a:gd name="T21" fmla="*/ 21 h 88"/>
                <a:gd name="T22" fmla="*/ 68 w 82"/>
                <a:gd name="T23" fmla="*/ 23 h 88"/>
                <a:gd name="T24" fmla="*/ 53 w 82"/>
                <a:gd name="T25" fmla="*/ 11 h 88"/>
                <a:gd name="T26" fmla="*/ 54 w 82"/>
                <a:gd name="T27" fmla="*/ 9 h 88"/>
                <a:gd name="T28" fmla="*/ 21 w 82"/>
                <a:gd name="T29" fmla="*/ 71 h 88"/>
                <a:gd name="T30" fmla="*/ 20 w 82"/>
                <a:gd name="T31" fmla="*/ 64 h 88"/>
                <a:gd name="T32" fmla="*/ 27 w 82"/>
                <a:gd name="T33" fmla="*/ 63 h 88"/>
                <a:gd name="T34" fmla="*/ 28 w 82"/>
                <a:gd name="T35" fmla="*/ 70 h 88"/>
                <a:gd name="T36" fmla="*/ 21 w 82"/>
                <a:gd name="T37" fmla="*/ 71 h 88"/>
                <a:gd name="T38" fmla="*/ 45 w 82"/>
                <a:gd name="T39" fmla="*/ 71 h 88"/>
                <a:gd name="T40" fmla="*/ 14 w 82"/>
                <a:gd name="T41" fmla="*/ 48 h 88"/>
                <a:gd name="T42" fmla="*/ 43 w 82"/>
                <a:gd name="T43" fmla="*/ 9 h 88"/>
                <a:gd name="T44" fmla="*/ 74 w 82"/>
                <a:gd name="T45" fmla="*/ 32 h 88"/>
                <a:gd name="T46" fmla="*/ 45 w 82"/>
                <a:gd name="T47" fmla="*/ 7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88">
                  <a:moveTo>
                    <a:pt x="78" y="2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7" y="0"/>
                    <a:pt x="43" y="1"/>
                    <a:pt x="40" y="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3"/>
                    <a:pt x="4" y="6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8"/>
                    <a:pt x="40" y="87"/>
                    <a:pt x="42" y="84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29"/>
                    <a:pt x="81" y="25"/>
                    <a:pt x="78" y="22"/>
                  </a:cubicBezTo>
                  <a:close/>
                  <a:moveTo>
                    <a:pt x="54" y="9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3" y="11"/>
                    <a:pt x="53" y="11"/>
                    <a:pt x="53" y="11"/>
                  </a:cubicBezTo>
                  <a:lnTo>
                    <a:pt x="54" y="9"/>
                  </a:lnTo>
                  <a:close/>
                  <a:moveTo>
                    <a:pt x="21" y="71"/>
                  </a:moveTo>
                  <a:cubicBezTo>
                    <a:pt x="19" y="70"/>
                    <a:pt x="18" y="67"/>
                    <a:pt x="20" y="64"/>
                  </a:cubicBezTo>
                  <a:cubicBezTo>
                    <a:pt x="22" y="62"/>
                    <a:pt x="25" y="62"/>
                    <a:pt x="27" y="63"/>
                  </a:cubicBezTo>
                  <a:cubicBezTo>
                    <a:pt x="29" y="65"/>
                    <a:pt x="29" y="68"/>
                    <a:pt x="28" y="70"/>
                  </a:cubicBezTo>
                  <a:cubicBezTo>
                    <a:pt x="26" y="72"/>
                    <a:pt x="23" y="73"/>
                    <a:pt x="21" y="71"/>
                  </a:cubicBezTo>
                  <a:close/>
                  <a:moveTo>
                    <a:pt x="45" y="7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74" y="32"/>
                    <a:pt x="74" y="32"/>
                    <a:pt x="74" y="32"/>
                  </a:cubicBezTo>
                  <a:lnTo>
                    <a:pt x="4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69" name="Freeform 205"/>
            <p:cNvSpPr>
              <a:spLocks noEditPoints="1"/>
            </p:cNvSpPr>
            <p:nvPr/>
          </p:nvSpPr>
          <p:spPr bwMode="auto">
            <a:xfrm>
              <a:off x="4814101" y="2956741"/>
              <a:ext cx="137013" cy="152672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70" name="Freeform 223"/>
            <p:cNvSpPr>
              <a:spLocks noEditPoints="1"/>
            </p:cNvSpPr>
            <p:nvPr/>
          </p:nvSpPr>
          <p:spPr bwMode="auto">
            <a:xfrm>
              <a:off x="5646087" y="3307798"/>
              <a:ext cx="227050" cy="199648"/>
            </a:xfrm>
            <a:custGeom>
              <a:avLst/>
              <a:gdLst>
                <a:gd name="T0" fmla="*/ 76 w 116"/>
                <a:gd name="T1" fmla="*/ 15 h 102"/>
                <a:gd name="T2" fmla="*/ 40 w 116"/>
                <a:gd name="T3" fmla="*/ 0 h 102"/>
                <a:gd name="T4" fmla="*/ 0 w 116"/>
                <a:gd name="T5" fmla="*/ 15 h 102"/>
                <a:gd name="T6" fmla="*/ 0 w 116"/>
                <a:gd name="T7" fmla="*/ 102 h 102"/>
                <a:gd name="T8" fmla="*/ 40 w 116"/>
                <a:gd name="T9" fmla="*/ 87 h 102"/>
                <a:gd name="T10" fmla="*/ 76 w 116"/>
                <a:gd name="T11" fmla="*/ 102 h 102"/>
                <a:gd name="T12" fmla="*/ 116 w 116"/>
                <a:gd name="T13" fmla="*/ 87 h 102"/>
                <a:gd name="T14" fmla="*/ 116 w 116"/>
                <a:gd name="T15" fmla="*/ 0 h 102"/>
                <a:gd name="T16" fmla="*/ 76 w 116"/>
                <a:gd name="T17" fmla="*/ 15 h 102"/>
                <a:gd name="T18" fmla="*/ 44 w 116"/>
                <a:gd name="T19" fmla="*/ 9 h 102"/>
                <a:gd name="T20" fmla="*/ 73 w 116"/>
                <a:gd name="T21" fmla="*/ 22 h 102"/>
                <a:gd name="T22" fmla="*/ 73 w 116"/>
                <a:gd name="T23" fmla="*/ 92 h 102"/>
                <a:gd name="T24" fmla="*/ 44 w 116"/>
                <a:gd name="T25" fmla="*/ 80 h 102"/>
                <a:gd name="T26" fmla="*/ 44 w 116"/>
                <a:gd name="T27" fmla="*/ 9 h 102"/>
                <a:gd name="T28" fmla="*/ 8 w 116"/>
                <a:gd name="T29" fmla="*/ 20 h 102"/>
                <a:gd name="T30" fmla="*/ 37 w 116"/>
                <a:gd name="T31" fmla="*/ 9 h 102"/>
                <a:gd name="T32" fmla="*/ 37 w 116"/>
                <a:gd name="T33" fmla="*/ 80 h 102"/>
                <a:gd name="T34" fmla="*/ 8 w 116"/>
                <a:gd name="T35" fmla="*/ 92 h 102"/>
                <a:gd name="T36" fmla="*/ 8 w 116"/>
                <a:gd name="T37" fmla="*/ 20 h 102"/>
                <a:gd name="T38" fmla="*/ 109 w 116"/>
                <a:gd name="T39" fmla="*/ 82 h 102"/>
                <a:gd name="T40" fmla="*/ 80 w 116"/>
                <a:gd name="T41" fmla="*/ 92 h 102"/>
                <a:gd name="T42" fmla="*/ 80 w 116"/>
                <a:gd name="T43" fmla="*/ 22 h 102"/>
                <a:gd name="T44" fmla="*/ 109 w 116"/>
                <a:gd name="T45" fmla="*/ 10 h 102"/>
                <a:gd name="T46" fmla="*/ 109 w 116"/>
                <a:gd name="T47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02">
                  <a:moveTo>
                    <a:pt x="76" y="15"/>
                  </a:moveTo>
                  <a:lnTo>
                    <a:pt x="40" y="0"/>
                  </a:lnTo>
                  <a:lnTo>
                    <a:pt x="0" y="15"/>
                  </a:lnTo>
                  <a:lnTo>
                    <a:pt x="0" y="102"/>
                  </a:lnTo>
                  <a:lnTo>
                    <a:pt x="40" y="87"/>
                  </a:lnTo>
                  <a:lnTo>
                    <a:pt x="76" y="102"/>
                  </a:lnTo>
                  <a:lnTo>
                    <a:pt x="116" y="87"/>
                  </a:lnTo>
                  <a:lnTo>
                    <a:pt x="116" y="0"/>
                  </a:lnTo>
                  <a:lnTo>
                    <a:pt x="76" y="15"/>
                  </a:lnTo>
                  <a:close/>
                  <a:moveTo>
                    <a:pt x="44" y="9"/>
                  </a:moveTo>
                  <a:lnTo>
                    <a:pt x="73" y="22"/>
                  </a:lnTo>
                  <a:lnTo>
                    <a:pt x="73" y="92"/>
                  </a:lnTo>
                  <a:lnTo>
                    <a:pt x="44" y="80"/>
                  </a:lnTo>
                  <a:lnTo>
                    <a:pt x="44" y="9"/>
                  </a:lnTo>
                  <a:close/>
                  <a:moveTo>
                    <a:pt x="8" y="20"/>
                  </a:moveTo>
                  <a:lnTo>
                    <a:pt x="37" y="9"/>
                  </a:lnTo>
                  <a:lnTo>
                    <a:pt x="37" y="80"/>
                  </a:lnTo>
                  <a:lnTo>
                    <a:pt x="8" y="92"/>
                  </a:lnTo>
                  <a:lnTo>
                    <a:pt x="8" y="20"/>
                  </a:lnTo>
                  <a:close/>
                  <a:moveTo>
                    <a:pt x="109" y="82"/>
                  </a:moveTo>
                  <a:lnTo>
                    <a:pt x="80" y="92"/>
                  </a:lnTo>
                  <a:lnTo>
                    <a:pt x="80" y="22"/>
                  </a:lnTo>
                  <a:lnTo>
                    <a:pt x="109" y="10"/>
                  </a:lnTo>
                  <a:lnTo>
                    <a:pt x="109" y="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7596915" y="1212858"/>
            <a:ext cx="3916760" cy="4537746"/>
            <a:chOff x="6868614" y="762985"/>
            <a:chExt cx="5222153" cy="6050102"/>
          </a:xfrm>
          <a:solidFill>
            <a:schemeClr val="accent1">
              <a:lumMod val="50000"/>
            </a:schemeClr>
          </a:solidFill>
        </p:grpSpPr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11738448" y="4076742"/>
              <a:ext cx="342533" cy="319044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8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8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3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7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5" name="Freeform 56"/>
            <p:cNvSpPr>
              <a:spLocks noEditPoints="1"/>
            </p:cNvSpPr>
            <p:nvPr/>
          </p:nvSpPr>
          <p:spPr bwMode="auto">
            <a:xfrm>
              <a:off x="11501612" y="4250944"/>
              <a:ext cx="215306" cy="215306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5 h 67"/>
                <a:gd name="T6" fmla="*/ 58 w 67"/>
                <a:gd name="T7" fmla="*/ 5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5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30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5 h 67"/>
                <a:gd name="T60" fmla="*/ 16 w 67"/>
                <a:gd name="T61" fmla="*/ 5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9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3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6" name="Freeform 57"/>
            <p:cNvSpPr>
              <a:spLocks noEditPoints="1"/>
            </p:cNvSpPr>
            <p:nvPr/>
          </p:nvSpPr>
          <p:spPr bwMode="auto">
            <a:xfrm>
              <a:off x="11869589" y="3663746"/>
              <a:ext cx="185947" cy="182031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6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6"/>
                    <a:pt x="29" y="6"/>
                  </a:cubicBezTo>
                  <a:cubicBezTo>
                    <a:pt x="16" y="6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30" y="11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11838272" y="3890796"/>
              <a:ext cx="146800" cy="146799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8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8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2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2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5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5"/>
                    <a:pt x="46" y="43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3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2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3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3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7" name="Freeform 59"/>
            <p:cNvSpPr/>
            <p:nvPr/>
          </p:nvSpPr>
          <p:spPr bwMode="auto">
            <a:xfrm>
              <a:off x="11572076" y="3920155"/>
              <a:ext cx="236837" cy="238794"/>
            </a:xfrm>
            <a:custGeom>
              <a:avLst/>
              <a:gdLst>
                <a:gd name="T0" fmla="*/ 61 w 121"/>
                <a:gd name="T1" fmla="*/ 122 h 122"/>
                <a:gd name="T2" fmla="*/ 121 w 121"/>
                <a:gd name="T3" fmla="*/ 62 h 122"/>
                <a:gd name="T4" fmla="*/ 84 w 121"/>
                <a:gd name="T5" fmla="*/ 62 h 122"/>
                <a:gd name="T6" fmla="*/ 84 w 121"/>
                <a:gd name="T7" fmla="*/ 0 h 122"/>
                <a:gd name="T8" fmla="*/ 38 w 121"/>
                <a:gd name="T9" fmla="*/ 0 h 122"/>
                <a:gd name="T10" fmla="*/ 38 w 121"/>
                <a:gd name="T11" fmla="*/ 62 h 122"/>
                <a:gd name="T12" fmla="*/ 0 w 121"/>
                <a:gd name="T13" fmla="*/ 62 h 122"/>
                <a:gd name="T14" fmla="*/ 6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61" y="122"/>
                  </a:moveTo>
                  <a:lnTo>
                    <a:pt x="121" y="62"/>
                  </a:lnTo>
                  <a:lnTo>
                    <a:pt x="84" y="62"/>
                  </a:lnTo>
                  <a:lnTo>
                    <a:pt x="84" y="0"/>
                  </a:lnTo>
                  <a:lnTo>
                    <a:pt x="38" y="0"/>
                  </a:lnTo>
                  <a:lnTo>
                    <a:pt x="38" y="62"/>
                  </a:lnTo>
                  <a:lnTo>
                    <a:pt x="0" y="62"/>
                  </a:lnTo>
                  <a:lnTo>
                    <a:pt x="6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11848058" y="3391677"/>
              <a:ext cx="197691" cy="19769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57 w 62"/>
                <a:gd name="T11" fmla="*/ 35 h 62"/>
                <a:gd name="T12" fmla="*/ 41 w 62"/>
                <a:gd name="T13" fmla="*/ 34 h 62"/>
                <a:gd name="T14" fmla="*/ 46 w 62"/>
                <a:gd name="T15" fmla="*/ 53 h 62"/>
                <a:gd name="T16" fmla="*/ 57 w 62"/>
                <a:gd name="T17" fmla="*/ 35 h 62"/>
                <a:gd name="T18" fmla="*/ 41 w 62"/>
                <a:gd name="T19" fmla="*/ 55 h 62"/>
                <a:gd name="T20" fmla="*/ 36 w 62"/>
                <a:gd name="T21" fmla="*/ 35 h 62"/>
                <a:gd name="T22" fmla="*/ 35 w 62"/>
                <a:gd name="T23" fmla="*/ 35 h 62"/>
                <a:gd name="T24" fmla="*/ 15 w 62"/>
                <a:gd name="T25" fmla="*/ 52 h 62"/>
                <a:gd name="T26" fmla="*/ 31 w 62"/>
                <a:gd name="T27" fmla="*/ 57 h 62"/>
                <a:gd name="T28" fmla="*/ 41 w 62"/>
                <a:gd name="T29" fmla="*/ 55 h 62"/>
                <a:gd name="T30" fmla="*/ 11 w 62"/>
                <a:gd name="T31" fmla="*/ 48 h 62"/>
                <a:gd name="T32" fmla="*/ 33 w 62"/>
                <a:gd name="T33" fmla="*/ 31 h 62"/>
                <a:gd name="T34" fmla="*/ 34 w 62"/>
                <a:gd name="T35" fmla="*/ 31 h 62"/>
                <a:gd name="T36" fmla="*/ 32 w 62"/>
                <a:gd name="T37" fmla="*/ 26 h 62"/>
                <a:gd name="T38" fmla="*/ 4 w 62"/>
                <a:gd name="T39" fmla="*/ 30 h 62"/>
                <a:gd name="T40" fmla="*/ 4 w 62"/>
                <a:gd name="T41" fmla="*/ 31 h 62"/>
                <a:gd name="T42" fmla="*/ 11 w 62"/>
                <a:gd name="T43" fmla="*/ 48 h 62"/>
                <a:gd name="T44" fmla="*/ 5 w 62"/>
                <a:gd name="T45" fmla="*/ 25 h 62"/>
                <a:gd name="T46" fmla="*/ 29 w 62"/>
                <a:gd name="T47" fmla="*/ 22 h 62"/>
                <a:gd name="T48" fmla="*/ 20 w 62"/>
                <a:gd name="T49" fmla="*/ 7 h 62"/>
                <a:gd name="T50" fmla="*/ 5 w 62"/>
                <a:gd name="T51" fmla="*/ 25 h 62"/>
                <a:gd name="T52" fmla="*/ 25 w 62"/>
                <a:gd name="T53" fmla="*/ 5 h 62"/>
                <a:gd name="T54" fmla="*/ 35 w 62"/>
                <a:gd name="T55" fmla="*/ 20 h 62"/>
                <a:gd name="T56" fmla="*/ 49 w 62"/>
                <a:gd name="T57" fmla="*/ 11 h 62"/>
                <a:gd name="T58" fmla="*/ 31 w 62"/>
                <a:gd name="T59" fmla="*/ 4 h 62"/>
                <a:gd name="T60" fmla="*/ 25 w 62"/>
                <a:gd name="T61" fmla="*/ 5 h 62"/>
                <a:gd name="T62" fmla="*/ 51 w 62"/>
                <a:gd name="T63" fmla="*/ 14 h 62"/>
                <a:gd name="T64" fmla="*/ 37 w 62"/>
                <a:gd name="T65" fmla="*/ 24 h 62"/>
                <a:gd name="T66" fmla="*/ 38 w 62"/>
                <a:gd name="T67" fmla="*/ 28 h 62"/>
                <a:gd name="T68" fmla="*/ 39 w 62"/>
                <a:gd name="T69" fmla="*/ 30 h 62"/>
                <a:gd name="T70" fmla="*/ 57 w 62"/>
                <a:gd name="T71" fmla="*/ 30 h 62"/>
                <a:gd name="T72" fmla="*/ 51 w 62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7" y="35"/>
                  </a:moveTo>
                  <a:cubicBezTo>
                    <a:pt x="56" y="35"/>
                    <a:pt x="49" y="32"/>
                    <a:pt x="41" y="34"/>
                  </a:cubicBezTo>
                  <a:cubicBezTo>
                    <a:pt x="44" y="43"/>
                    <a:pt x="45" y="51"/>
                    <a:pt x="46" y="53"/>
                  </a:cubicBezTo>
                  <a:cubicBezTo>
                    <a:pt x="52" y="49"/>
                    <a:pt x="56" y="42"/>
                    <a:pt x="57" y="35"/>
                  </a:cubicBezTo>
                  <a:close/>
                  <a:moveTo>
                    <a:pt x="41" y="55"/>
                  </a:moveTo>
                  <a:cubicBezTo>
                    <a:pt x="41" y="53"/>
                    <a:pt x="39" y="45"/>
                    <a:pt x="36" y="35"/>
                  </a:cubicBezTo>
                  <a:cubicBezTo>
                    <a:pt x="36" y="35"/>
                    <a:pt x="36" y="35"/>
                    <a:pt x="35" y="35"/>
                  </a:cubicBezTo>
                  <a:cubicBezTo>
                    <a:pt x="20" y="40"/>
                    <a:pt x="15" y="51"/>
                    <a:pt x="15" y="52"/>
                  </a:cubicBezTo>
                  <a:cubicBezTo>
                    <a:pt x="19" y="55"/>
                    <a:pt x="25" y="57"/>
                    <a:pt x="31" y="57"/>
                  </a:cubicBezTo>
                  <a:cubicBezTo>
                    <a:pt x="35" y="57"/>
                    <a:pt x="38" y="57"/>
                    <a:pt x="41" y="55"/>
                  </a:cubicBezTo>
                  <a:close/>
                  <a:moveTo>
                    <a:pt x="11" y="48"/>
                  </a:moveTo>
                  <a:cubicBezTo>
                    <a:pt x="12" y="47"/>
                    <a:pt x="19" y="35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3" y="29"/>
                    <a:pt x="32" y="28"/>
                    <a:pt x="32" y="26"/>
                  </a:cubicBezTo>
                  <a:cubicBezTo>
                    <a:pt x="18" y="30"/>
                    <a:pt x="6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8"/>
                    <a:pt x="7" y="44"/>
                    <a:pt x="11" y="48"/>
                  </a:cubicBezTo>
                  <a:close/>
                  <a:moveTo>
                    <a:pt x="5" y="25"/>
                  </a:moveTo>
                  <a:cubicBezTo>
                    <a:pt x="6" y="25"/>
                    <a:pt x="17" y="25"/>
                    <a:pt x="29" y="22"/>
                  </a:cubicBezTo>
                  <a:cubicBezTo>
                    <a:pt x="25" y="14"/>
                    <a:pt x="20" y="8"/>
                    <a:pt x="20" y="7"/>
                  </a:cubicBezTo>
                  <a:cubicBezTo>
                    <a:pt x="12" y="10"/>
                    <a:pt x="7" y="17"/>
                    <a:pt x="5" y="25"/>
                  </a:cubicBezTo>
                  <a:close/>
                  <a:moveTo>
                    <a:pt x="25" y="5"/>
                  </a:moveTo>
                  <a:cubicBezTo>
                    <a:pt x="25" y="6"/>
                    <a:pt x="30" y="12"/>
                    <a:pt x="35" y="20"/>
                  </a:cubicBezTo>
                  <a:cubicBezTo>
                    <a:pt x="44" y="17"/>
                    <a:pt x="48" y="12"/>
                    <a:pt x="49" y="11"/>
                  </a:cubicBezTo>
                  <a:cubicBezTo>
                    <a:pt x="44" y="7"/>
                    <a:pt x="38" y="4"/>
                    <a:pt x="31" y="4"/>
                  </a:cubicBezTo>
                  <a:cubicBezTo>
                    <a:pt x="29" y="4"/>
                    <a:pt x="27" y="4"/>
                    <a:pt x="25" y="5"/>
                  </a:cubicBezTo>
                  <a:close/>
                  <a:moveTo>
                    <a:pt x="51" y="14"/>
                  </a:moveTo>
                  <a:cubicBezTo>
                    <a:pt x="51" y="15"/>
                    <a:pt x="46" y="20"/>
                    <a:pt x="37" y="24"/>
                  </a:cubicBezTo>
                  <a:cubicBezTo>
                    <a:pt x="37" y="26"/>
                    <a:pt x="38" y="27"/>
                    <a:pt x="38" y="28"/>
                  </a:cubicBezTo>
                  <a:cubicBezTo>
                    <a:pt x="39" y="29"/>
                    <a:pt x="39" y="29"/>
                    <a:pt x="39" y="30"/>
                  </a:cubicBezTo>
                  <a:cubicBezTo>
                    <a:pt x="48" y="29"/>
                    <a:pt x="57" y="30"/>
                    <a:pt x="57" y="30"/>
                  </a:cubicBezTo>
                  <a:cubicBezTo>
                    <a:pt x="57" y="24"/>
                    <a:pt x="55" y="18"/>
                    <a:pt x="5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22" name="Freeform 61"/>
            <p:cNvSpPr>
              <a:spLocks noEditPoints="1"/>
            </p:cNvSpPr>
            <p:nvPr/>
          </p:nvSpPr>
          <p:spPr bwMode="auto">
            <a:xfrm>
              <a:off x="11650369" y="3689191"/>
              <a:ext cx="187904" cy="166372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2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2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2"/>
                    <a:pt x="59" y="5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23" name="Freeform 62"/>
            <p:cNvSpPr>
              <a:spLocks noEditPoints="1"/>
            </p:cNvSpPr>
            <p:nvPr/>
          </p:nvSpPr>
          <p:spPr bwMode="auto">
            <a:xfrm>
              <a:off x="11243244" y="4012150"/>
              <a:ext cx="303387" cy="266197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7 h 83"/>
                <a:gd name="T34" fmla="*/ 80 w 95"/>
                <a:gd name="T35" fmla="*/ 5 h 83"/>
                <a:gd name="T36" fmla="*/ 82 w 95"/>
                <a:gd name="T37" fmla="*/ 7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9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6"/>
                    <a:pt x="72" y="18"/>
                    <a:pt x="75" y="12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7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8"/>
                    <a:pt x="84" y="60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4" y="47"/>
                  </a:cubicBezTo>
                  <a:cubicBezTo>
                    <a:pt x="24" y="43"/>
                    <a:pt x="23" y="39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6" y="76"/>
                    <a:pt x="46" y="75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5"/>
                  </a:cubicBezTo>
                  <a:cubicBezTo>
                    <a:pt x="78" y="25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5"/>
                    <a:pt x="82" y="25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11767808" y="3599153"/>
              <a:ext cx="160501" cy="64591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5 h 20"/>
                <a:gd name="T22" fmla="*/ 40 w 50"/>
                <a:gd name="T23" fmla="*/ 5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9 h 20"/>
                <a:gd name="T42" fmla="*/ 27 w 50"/>
                <a:gd name="T43" fmla="*/ 9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5 h 20"/>
                <a:gd name="T58" fmla="*/ 16 w 50"/>
                <a:gd name="T59" fmla="*/ 5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5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5"/>
                    <a:pt x="28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3" y="5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11918522" y="2912132"/>
              <a:ext cx="172245" cy="168330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7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7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6"/>
                    <a:pt x="13" y="12"/>
                  </a:cubicBezTo>
                  <a:cubicBezTo>
                    <a:pt x="17" y="9"/>
                    <a:pt x="22" y="7"/>
                    <a:pt x="27" y="7"/>
                  </a:cubicBezTo>
                  <a:cubicBezTo>
                    <a:pt x="32" y="7"/>
                    <a:pt x="37" y="9"/>
                    <a:pt x="41" y="12"/>
                  </a:cubicBezTo>
                  <a:cubicBezTo>
                    <a:pt x="44" y="16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7"/>
                    <a:pt x="27" y="47"/>
                  </a:cubicBezTo>
                  <a:cubicBezTo>
                    <a:pt x="23" y="47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26" name="Freeform 20"/>
            <p:cNvSpPr>
              <a:spLocks noEditPoints="1"/>
            </p:cNvSpPr>
            <p:nvPr/>
          </p:nvSpPr>
          <p:spPr bwMode="auto">
            <a:xfrm>
              <a:off x="11895034" y="3100035"/>
              <a:ext cx="150715" cy="121354"/>
            </a:xfrm>
            <a:custGeom>
              <a:avLst/>
              <a:gdLst>
                <a:gd name="T0" fmla="*/ 30 w 77"/>
                <a:gd name="T1" fmla="*/ 62 h 62"/>
                <a:gd name="T2" fmla="*/ 0 w 77"/>
                <a:gd name="T3" fmla="*/ 31 h 62"/>
                <a:gd name="T4" fmla="*/ 15 w 77"/>
                <a:gd name="T5" fmla="*/ 17 h 62"/>
                <a:gd name="T6" fmla="*/ 30 w 77"/>
                <a:gd name="T7" fmla="*/ 33 h 62"/>
                <a:gd name="T8" fmla="*/ 62 w 77"/>
                <a:gd name="T9" fmla="*/ 0 h 62"/>
                <a:gd name="T10" fmla="*/ 77 w 77"/>
                <a:gd name="T11" fmla="*/ 15 h 62"/>
                <a:gd name="T12" fmla="*/ 30 w 77"/>
                <a:gd name="T13" fmla="*/ 62 h 62"/>
                <a:gd name="T14" fmla="*/ 9 w 77"/>
                <a:gd name="T15" fmla="*/ 31 h 62"/>
                <a:gd name="T16" fmla="*/ 30 w 77"/>
                <a:gd name="T17" fmla="*/ 54 h 62"/>
                <a:gd name="T18" fmla="*/ 69 w 77"/>
                <a:gd name="T19" fmla="*/ 15 h 62"/>
                <a:gd name="T20" fmla="*/ 62 w 77"/>
                <a:gd name="T21" fmla="*/ 8 h 62"/>
                <a:gd name="T22" fmla="*/ 30 w 77"/>
                <a:gd name="T23" fmla="*/ 41 h 62"/>
                <a:gd name="T24" fmla="*/ 15 w 77"/>
                <a:gd name="T25" fmla="*/ 25 h 62"/>
                <a:gd name="T26" fmla="*/ 9 w 77"/>
                <a:gd name="T27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2">
                  <a:moveTo>
                    <a:pt x="30" y="62"/>
                  </a:moveTo>
                  <a:lnTo>
                    <a:pt x="0" y="31"/>
                  </a:lnTo>
                  <a:lnTo>
                    <a:pt x="15" y="17"/>
                  </a:lnTo>
                  <a:lnTo>
                    <a:pt x="30" y="33"/>
                  </a:lnTo>
                  <a:lnTo>
                    <a:pt x="62" y="0"/>
                  </a:lnTo>
                  <a:lnTo>
                    <a:pt x="77" y="15"/>
                  </a:lnTo>
                  <a:lnTo>
                    <a:pt x="30" y="62"/>
                  </a:lnTo>
                  <a:close/>
                  <a:moveTo>
                    <a:pt x="9" y="31"/>
                  </a:moveTo>
                  <a:lnTo>
                    <a:pt x="30" y="54"/>
                  </a:lnTo>
                  <a:lnTo>
                    <a:pt x="69" y="15"/>
                  </a:lnTo>
                  <a:lnTo>
                    <a:pt x="62" y="8"/>
                  </a:lnTo>
                  <a:lnTo>
                    <a:pt x="30" y="41"/>
                  </a:lnTo>
                  <a:lnTo>
                    <a:pt x="15" y="25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27" name="Freeform 21"/>
            <p:cNvSpPr>
              <a:spLocks noEditPoints="1"/>
            </p:cNvSpPr>
            <p:nvPr/>
          </p:nvSpPr>
          <p:spPr bwMode="auto">
            <a:xfrm>
              <a:off x="11640581" y="3336871"/>
              <a:ext cx="178118" cy="236836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8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10986834" y="3618727"/>
              <a:ext cx="608730" cy="342532"/>
            </a:xfrm>
            <a:custGeom>
              <a:avLst/>
              <a:gdLst>
                <a:gd name="T0" fmla="*/ 190 w 190"/>
                <a:gd name="T1" fmla="*/ 74 h 107"/>
                <a:gd name="T2" fmla="*/ 166 w 190"/>
                <a:gd name="T3" fmla="*/ 43 h 107"/>
                <a:gd name="T4" fmla="*/ 122 w 190"/>
                <a:gd name="T5" fmla="*/ 0 h 107"/>
                <a:gd name="T6" fmla="*/ 87 w 190"/>
                <a:gd name="T7" fmla="*/ 17 h 107"/>
                <a:gd name="T8" fmla="*/ 67 w 190"/>
                <a:gd name="T9" fmla="*/ 7 h 107"/>
                <a:gd name="T10" fmla="*/ 42 w 190"/>
                <a:gd name="T11" fmla="*/ 32 h 107"/>
                <a:gd name="T12" fmla="*/ 43 w 190"/>
                <a:gd name="T13" fmla="*/ 35 h 107"/>
                <a:gd name="T14" fmla="*/ 36 w 190"/>
                <a:gd name="T15" fmla="*/ 35 h 107"/>
                <a:gd name="T16" fmla="*/ 0 w 190"/>
                <a:gd name="T17" fmla="*/ 71 h 107"/>
                <a:gd name="T18" fmla="*/ 36 w 190"/>
                <a:gd name="T19" fmla="*/ 107 h 107"/>
                <a:gd name="T20" fmla="*/ 158 w 190"/>
                <a:gd name="T21" fmla="*/ 107 h 107"/>
                <a:gd name="T22" fmla="*/ 158 w 190"/>
                <a:gd name="T23" fmla="*/ 107 h 107"/>
                <a:gd name="T24" fmla="*/ 190 w 190"/>
                <a:gd name="T25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7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7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1"/>
                  </a:cubicBezTo>
                  <a:cubicBezTo>
                    <a:pt x="0" y="91"/>
                    <a:pt x="16" y="107"/>
                    <a:pt x="36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76" y="107"/>
                    <a:pt x="190" y="92"/>
                    <a:pt x="1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11632752" y="2722270"/>
              <a:ext cx="291643" cy="317087"/>
            </a:xfrm>
            <a:custGeom>
              <a:avLst/>
              <a:gdLst>
                <a:gd name="T0" fmla="*/ 61 w 91"/>
                <a:gd name="T1" fmla="*/ 27 h 99"/>
                <a:gd name="T2" fmla="*/ 51 w 91"/>
                <a:gd name="T3" fmla="*/ 38 h 99"/>
                <a:gd name="T4" fmla="*/ 46 w 91"/>
                <a:gd name="T5" fmla="*/ 46 h 99"/>
                <a:gd name="T6" fmla="*/ 48 w 91"/>
                <a:gd name="T7" fmla="*/ 29 h 99"/>
                <a:gd name="T8" fmla="*/ 48 w 91"/>
                <a:gd name="T9" fmla="*/ 14 h 99"/>
                <a:gd name="T10" fmla="*/ 23 w 91"/>
                <a:gd name="T11" fmla="*/ 4 h 99"/>
                <a:gd name="T12" fmla="*/ 13 w 91"/>
                <a:gd name="T13" fmla="*/ 29 h 99"/>
                <a:gd name="T14" fmla="*/ 24 w 91"/>
                <a:gd name="T15" fmla="*/ 40 h 99"/>
                <a:gd name="T16" fmla="*/ 38 w 91"/>
                <a:gd name="T17" fmla="*/ 50 h 99"/>
                <a:gd name="T18" fmla="*/ 29 w 91"/>
                <a:gd name="T19" fmla="*/ 48 h 99"/>
                <a:gd name="T20" fmla="*/ 14 w 91"/>
                <a:gd name="T21" fmla="*/ 48 h 99"/>
                <a:gd name="T22" fmla="*/ 4 w 91"/>
                <a:gd name="T23" fmla="*/ 74 h 99"/>
                <a:gd name="T24" fmla="*/ 30 w 91"/>
                <a:gd name="T25" fmla="*/ 84 h 99"/>
                <a:gd name="T26" fmla="*/ 40 w 91"/>
                <a:gd name="T27" fmla="*/ 73 h 99"/>
                <a:gd name="T28" fmla="*/ 45 w 91"/>
                <a:gd name="T29" fmla="*/ 65 h 99"/>
                <a:gd name="T30" fmla="*/ 43 w 91"/>
                <a:gd name="T31" fmla="*/ 96 h 99"/>
                <a:gd name="T32" fmla="*/ 45 w 91"/>
                <a:gd name="T33" fmla="*/ 99 h 99"/>
                <a:gd name="T34" fmla="*/ 61 w 91"/>
                <a:gd name="T35" fmla="*/ 92 h 99"/>
                <a:gd name="T36" fmla="*/ 78 w 91"/>
                <a:gd name="T37" fmla="*/ 84 h 99"/>
                <a:gd name="T38" fmla="*/ 76 w 91"/>
                <a:gd name="T39" fmla="*/ 81 h 99"/>
                <a:gd name="T40" fmla="*/ 53 w 91"/>
                <a:gd name="T41" fmla="*/ 61 h 99"/>
                <a:gd name="T42" fmla="*/ 61 w 91"/>
                <a:gd name="T43" fmla="*/ 63 h 99"/>
                <a:gd name="T44" fmla="*/ 77 w 91"/>
                <a:gd name="T45" fmla="*/ 63 h 99"/>
                <a:gd name="T46" fmla="*/ 87 w 91"/>
                <a:gd name="T47" fmla="*/ 37 h 99"/>
                <a:gd name="T48" fmla="*/ 61 w 91"/>
                <a:gd name="T4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9">
                  <a:moveTo>
                    <a:pt x="61" y="27"/>
                  </a:moveTo>
                  <a:cubicBezTo>
                    <a:pt x="56" y="29"/>
                    <a:pt x="52" y="33"/>
                    <a:pt x="51" y="38"/>
                  </a:cubicBezTo>
                  <a:cubicBezTo>
                    <a:pt x="50" y="40"/>
                    <a:pt x="48" y="43"/>
                    <a:pt x="46" y="46"/>
                  </a:cubicBezTo>
                  <a:cubicBezTo>
                    <a:pt x="46" y="41"/>
                    <a:pt x="47" y="33"/>
                    <a:pt x="48" y="29"/>
                  </a:cubicBezTo>
                  <a:cubicBezTo>
                    <a:pt x="50" y="25"/>
                    <a:pt x="50" y="19"/>
                    <a:pt x="48" y="14"/>
                  </a:cubicBezTo>
                  <a:cubicBezTo>
                    <a:pt x="44" y="4"/>
                    <a:pt x="32" y="0"/>
                    <a:pt x="23" y="4"/>
                  </a:cubicBezTo>
                  <a:cubicBezTo>
                    <a:pt x="13" y="8"/>
                    <a:pt x="9" y="20"/>
                    <a:pt x="13" y="29"/>
                  </a:cubicBezTo>
                  <a:cubicBezTo>
                    <a:pt x="15" y="35"/>
                    <a:pt x="19" y="38"/>
                    <a:pt x="24" y="40"/>
                  </a:cubicBezTo>
                  <a:cubicBezTo>
                    <a:pt x="28" y="41"/>
                    <a:pt x="34" y="46"/>
                    <a:pt x="38" y="50"/>
                  </a:cubicBezTo>
                  <a:cubicBezTo>
                    <a:pt x="34" y="49"/>
                    <a:pt x="31" y="49"/>
                    <a:pt x="29" y="48"/>
                  </a:cubicBezTo>
                  <a:cubicBezTo>
                    <a:pt x="24" y="46"/>
                    <a:pt x="19" y="46"/>
                    <a:pt x="14" y="48"/>
                  </a:cubicBezTo>
                  <a:cubicBezTo>
                    <a:pt x="4" y="52"/>
                    <a:pt x="0" y="64"/>
                    <a:pt x="4" y="74"/>
                  </a:cubicBezTo>
                  <a:cubicBezTo>
                    <a:pt x="8" y="84"/>
                    <a:pt x="20" y="88"/>
                    <a:pt x="30" y="84"/>
                  </a:cubicBezTo>
                  <a:cubicBezTo>
                    <a:pt x="35" y="82"/>
                    <a:pt x="38" y="77"/>
                    <a:pt x="40" y="73"/>
                  </a:cubicBezTo>
                  <a:cubicBezTo>
                    <a:pt x="41" y="70"/>
                    <a:pt x="42" y="67"/>
                    <a:pt x="45" y="65"/>
                  </a:cubicBezTo>
                  <a:cubicBezTo>
                    <a:pt x="50" y="77"/>
                    <a:pt x="48" y="89"/>
                    <a:pt x="43" y="9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8" y="80"/>
                    <a:pt x="58" y="74"/>
                    <a:pt x="53" y="61"/>
                  </a:cubicBezTo>
                  <a:cubicBezTo>
                    <a:pt x="56" y="61"/>
                    <a:pt x="59" y="62"/>
                    <a:pt x="61" y="63"/>
                  </a:cubicBezTo>
                  <a:cubicBezTo>
                    <a:pt x="66" y="65"/>
                    <a:pt x="72" y="65"/>
                    <a:pt x="77" y="63"/>
                  </a:cubicBezTo>
                  <a:cubicBezTo>
                    <a:pt x="87" y="59"/>
                    <a:pt x="91" y="47"/>
                    <a:pt x="87" y="37"/>
                  </a:cubicBezTo>
                  <a:cubicBezTo>
                    <a:pt x="82" y="27"/>
                    <a:pt x="71" y="23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>
              <a:off x="11460507" y="3483672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9"/>
                    <a:pt x="17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11585776" y="3078504"/>
              <a:ext cx="223135" cy="227050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5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 bwMode="auto">
            <a:xfrm>
              <a:off x="11859802" y="3225304"/>
              <a:ext cx="78293" cy="142884"/>
            </a:xfrm>
            <a:custGeom>
              <a:avLst/>
              <a:gdLst>
                <a:gd name="T0" fmla="*/ 16 w 24"/>
                <a:gd name="T1" fmla="*/ 44 h 45"/>
                <a:gd name="T2" fmla="*/ 16 w 24"/>
                <a:gd name="T3" fmla="*/ 44 h 45"/>
                <a:gd name="T4" fmla="*/ 23 w 24"/>
                <a:gd name="T5" fmla="*/ 34 h 45"/>
                <a:gd name="T6" fmla="*/ 21 w 24"/>
                <a:gd name="T7" fmla="*/ 23 h 45"/>
                <a:gd name="T8" fmla="*/ 11 w 24"/>
                <a:gd name="T9" fmla="*/ 16 h 45"/>
                <a:gd name="T10" fmla="*/ 11 w 24"/>
                <a:gd name="T11" fmla="*/ 16 h 45"/>
                <a:gd name="T12" fmla="*/ 10 w 24"/>
                <a:gd name="T13" fmla="*/ 17 h 45"/>
                <a:gd name="T14" fmla="*/ 11 w 24"/>
                <a:gd name="T15" fmla="*/ 20 h 45"/>
                <a:gd name="T16" fmla="*/ 12 w 24"/>
                <a:gd name="T17" fmla="*/ 20 h 45"/>
                <a:gd name="T18" fmla="*/ 12 w 24"/>
                <a:gd name="T19" fmla="*/ 20 h 45"/>
                <a:gd name="T20" fmla="*/ 17 w 24"/>
                <a:gd name="T21" fmla="*/ 24 h 45"/>
                <a:gd name="T22" fmla="*/ 19 w 24"/>
                <a:gd name="T23" fmla="*/ 35 h 45"/>
                <a:gd name="T24" fmla="*/ 16 w 24"/>
                <a:gd name="T25" fmla="*/ 40 h 45"/>
                <a:gd name="T26" fmla="*/ 16 w 24"/>
                <a:gd name="T27" fmla="*/ 40 h 45"/>
                <a:gd name="T28" fmla="*/ 10 w 24"/>
                <a:gd name="T29" fmla="*/ 36 h 45"/>
                <a:gd name="T30" fmla="*/ 9 w 24"/>
                <a:gd name="T31" fmla="*/ 31 h 45"/>
                <a:gd name="T32" fmla="*/ 5 w 24"/>
                <a:gd name="T33" fmla="*/ 30 h 45"/>
                <a:gd name="T34" fmla="*/ 6 w 24"/>
                <a:gd name="T35" fmla="*/ 37 h 45"/>
                <a:gd name="T36" fmla="*/ 16 w 24"/>
                <a:gd name="T37" fmla="*/ 44 h 45"/>
                <a:gd name="T38" fmla="*/ 13 w 24"/>
                <a:gd name="T39" fmla="*/ 28 h 45"/>
                <a:gd name="T40" fmla="*/ 15 w 24"/>
                <a:gd name="T41" fmla="*/ 28 h 45"/>
                <a:gd name="T42" fmla="*/ 14 w 24"/>
                <a:gd name="T43" fmla="*/ 24 h 45"/>
                <a:gd name="T44" fmla="*/ 13 w 24"/>
                <a:gd name="T45" fmla="*/ 24 h 45"/>
                <a:gd name="T46" fmla="*/ 12 w 24"/>
                <a:gd name="T47" fmla="*/ 24 h 45"/>
                <a:gd name="T48" fmla="*/ 7 w 24"/>
                <a:gd name="T49" fmla="*/ 21 h 45"/>
                <a:gd name="T50" fmla="*/ 5 w 24"/>
                <a:gd name="T51" fmla="*/ 10 h 45"/>
                <a:gd name="T52" fmla="*/ 9 w 24"/>
                <a:gd name="T53" fmla="*/ 4 h 45"/>
                <a:gd name="T54" fmla="*/ 9 w 24"/>
                <a:gd name="T55" fmla="*/ 4 h 45"/>
                <a:gd name="T56" fmla="*/ 14 w 24"/>
                <a:gd name="T57" fmla="*/ 8 h 45"/>
                <a:gd name="T58" fmla="*/ 15 w 24"/>
                <a:gd name="T59" fmla="*/ 13 h 45"/>
                <a:gd name="T60" fmla="*/ 20 w 24"/>
                <a:gd name="T61" fmla="*/ 15 h 45"/>
                <a:gd name="T62" fmla="*/ 18 w 24"/>
                <a:gd name="T63" fmla="*/ 7 h 45"/>
                <a:gd name="T64" fmla="*/ 8 w 24"/>
                <a:gd name="T65" fmla="*/ 0 h 45"/>
                <a:gd name="T66" fmla="*/ 8 w 24"/>
                <a:gd name="T67" fmla="*/ 1 h 45"/>
                <a:gd name="T68" fmla="*/ 1 w 24"/>
                <a:gd name="T69" fmla="*/ 11 h 45"/>
                <a:gd name="T70" fmla="*/ 3 w 24"/>
                <a:gd name="T71" fmla="*/ 21 h 45"/>
                <a:gd name="T72" fmla="*/ 13 w 24"/>
                <a:gd name="T73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5">
                  <a:moveTo>
                    <a:pt x="16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21" y="43"/>
                    <a:pt x="24" y="38"/>
                    <a:pt x="23" y="3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18"/>
                    <a:pt x="16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7" y="21"/>
                    <a:pt x="17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7"/>
                    <a:pt x="18" y="39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3" y="41"/>
                    <a:pt x="11" y="39"/>
                    <a:pt x="10" y="3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42"/>
                    <a:pt x="12" y="45"/>
                    <a:pt x="16" y="44"/>
                  </a:cubicBezTo>
                  <a:close/>
                  <a:moveTo>
                    <a:pt x="13" y="28"/>
                  </a:moveTo>
                  <a:cubicBezTo>
                    <a:pt x="14" y="28"/>
                    <a:pt x="14" y="28"/>
                    <a:pt x="15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0" y="25"/>
                    <a:pt x="8" y="23"/>
                    <a:pt x="7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6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6"/>
                    <a:pt x="1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3"/>
                    <a:pt x="18" y="14"/>
                    <a:pt x="20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6"/>
                    <a:pt x="9" y="29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33" name="Freeform 27"/>
            <p:cNvSpPr/>
            <p:nvPr/>
          </p:nvSpPr>
          <p:spPr bwMode="auto">
            <a:xfrm>
              <a:off x="11253030" y="3186158"/>
              <a:ext cx="293599" cy="295556"/>
            </a:xfrm>
            <a:custGeom>
              <a:avLst/>
              <a:gdLst>
                <a:gd name="T0" fmla="*/ 29 w 92"/>
                <a:gd name="T1" fmla="*/ 18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8 h 92"/>
                <a:gd name="T8" fmla="*/ 92 w 92"/>
                <a:gd name="T9" fmla="*/ 67 h 92"/>
                <a:gd name="T10" fmla="*/ 72 w 92"/>
                <a:gd name="T11" fmla="*/ 81 h 92"/>
                <a:gd name="T12" fmla="*/ 52 w 92"/>
                <a:gd name="T13" fmla="*/ 67 h 92"/>
                <a:gd name="T14" fmla="*/ 72 w 92"/>
                <a:gd name="T15" fmla="*/ 52 h 92"/>
                <a:gd name="T16" fmla="*/ 80 w 92"/>
                <a:gd name="T17" fmla="*/ 54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4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7"/>
                  </a:cubicBezTo>
                  <a:cubicBezTo>
                    <a:pt x="52" y="59"/>
                    <a:pt x="61" y="52"/>
                    <a:pt x="72" y="52"/>
                  </a:cubicBezTo>
                  <a:cubicBezTo>
                    <a:pt x="75" y="52"/>
                    <a:pt x="78" y="53"/>
                    <a:pt x="80" y="5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4"/>
                    <a:pt x="20" y="64"/>
                  </a:cubicBezTo>
                  <a:cubicBezTo>
                    <a:pt x="23" y="64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34" name="Freeform 28"/>
            <p:cNvSpPr>
              <a:spLocks noEditPoints="1"/>
            </p:cNvSpPr>
            <p:nvPr/>
          </p:nvSpPr>
          <p:spPr bwMode="auto">
            <a:xfrm>
              <a:off x="11489868" y="2540239"/>
              <a:ext cx="207477" cy="291641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6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6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1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6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6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7"/>
                    <a:pt x="28" y="36"/>
                    <a:pt x="28" y="46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3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1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7"/>
                    <a:pt x="3" y="28"/>
                    <a:pt x="6" y="20"/>
                  </a:cubicBezTo>
                  <a:close/>
                  <a:moveTo>
                    <a:pt x="61" y="51"/>
                  </a:moveTo>
                  <a:cubicBezTo>
                    <a:pt x="63" y="51"/>
                    <a:pt x="65" y="49"/>
                    <a:pt x="65" y="46"/>
                  </a:cubicBezTo>
                  <a:cubicBezTo>
                    <a:pt x="65" y="44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9"/>
                    <a:pt x="58" y="51"/>
                    <a:pt x="6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35" name="Freeform 29"/>
            <p:cNvSpPr>
              <a:spLocks noEditPoints="1"/>
            </p:cNvSpPr>
            <p:nvPr/>
          </p:nvSpPr>
          <p:spPr bwMode="auto">
            <a:xfrm>
              <a:off x="11413531" y="2853412"/>
              <a:ext cx="201605" cy="201604"/>
            </a:xfrm>
            <a:custGeom>
              <a:avLst/>
              <a:gdLst>
                <a:gd name="T0" fmla="*/ 63 w 103"/>
                <a:gd name="T1" fmla="*/ 27 h 103"/>
                <a:gd name="T2" fmla="*/ 65 w 103"/>
                <a:gd name="T3" fmla="*/ 2 h 103"/>
                <a:gd name="T4" fmla="*/ 19 w 103"/>
                <a:gd name="T5" fmla="*/ 0 h 103"/>
                <a:gd name="T6" fmla="*/ 1 w 103"/>
                <a:gd name="T7" fmla="*/ 20 h 103"/>
                <a:gd name="T8" fmla="*/ 0 w 103"/>
                <a:gd name="T9" fmla="*/ 77 h 103"/>
                <a:gd name="T10" fmla="*/ 39 w 103"/>
                <a:gd name="T11" fmla="*/ 77 h 103"/>
                <a:gd name="T12" fmla="*/ 37 w 103"/>
                <a:gd name="T13" fmla="*/ 102 h 103"/>
                <a:gd name="T14" fmla="*/ 101 w 103"/>
                <a:gd name="T15" fmla="*/ 103 h 103"/>
                <a:gd name="T16" fmla="*/ 103 w 103"/>
                <a:gd name="T17" fmla="*/ 27 h 103"/>
                <a:gd name="T18" fmla="*/ 63 w 103"/>
                <a:gd name="T19" fmla="*/ 27 h 103"/>
                <a:gd name="T20" fmla="*/ 19 w 103"/>
                <a:gd name="T21" fmla="*/ 10 h 103"/>
                <a:gd name="T22" fmla="*/ 19 w 103"/>
                <a:gd name="T23" fmla="*/ 20 h 103"/>
                <a:gd name="T24" fmla="*/ 9 w 103"/>
                <a:gd name="T25" fmla="*/ 20 h 103"/>
                <a:gd name="T26" fmla="*/ 19 w 103"/>
                <a:gd name="T27" fmla="*/ 10 h 103"/>
                <a:gd name="T28" fmla="*/ 6 w 103"/>
                <a:gd name="T29" fmla="*/ 71 h 103"/>
                <a:gd name="T30" fmla="*/ 6 w 103"/>
                <a:gd name="T31" fmla="*/ 27 h 103"/>
                <a:gd name="T32" fmla="*/ 26 w 103"/>
                <a:gd name="T33" fmla="*/ 27 h 103"/>
                <a:gd name="T34" fmla="*/ 26 w 103"/>
                <a:gd name="T35" fmla="*/ 7 h 103"/>
                <a:gd name="T36" fmla="*/ 58 w 103"/>
                <a:gd name="T37" fmla="*/ 7 h 103"/>
                <a:gd name="T38" fmla="*/ 58 w 103"/>
                <a:gd name="T39" fmla="*/ 27 h 103"/>
                <a:gd name="T40" fmla="*/ 39 w 103"/>
                <a:gd name="T41" fmla="*/ 46 h 103"/>
                <a:gd name="T42" fmla="*/ 39 w 103"/>
                <a:gd name="T43" fmla="*/ 71 h 103"/>
                <a:gd name="T44" fmla="*/ 6 w 103"/>
                <a:gd name="T45" fmla="*/ 71 h 103"/>
                <a:gd name="T46" fmla="*/ 57 w 103"/>
                <a:gd name="T47" fmla="*/ 36 h 103"/>
                <a:gd name="T48" fmla="*/ 57 w 103"/>
                <a:gd name="T49" fmla="*/ 46 h 103"/>
                <a:gd name="T50" fmla="*/ 47 w 103"/>
                <a:gd name="T51" fmla="*/ 46 h 103"/>
                <a:gd name="T52" fmla="*/ 57 w 103"/>
                <a:gd name="T53" fmla="*/ 36 h 103"/>
                <a:gd name="T54" fmla="*/ 94 w 103"/>
                <a:gd name="T55" fmla="*/ 97 h 103"/>
                <a:gd name="T56" fmla="*/ 44 w 103"/>
                <a:gd name="T57" fmla="*/ 97 h 103"/>
                <a:gd name="T58" fmla="*/ 45 w 103"/>
                <a:gd name="T59" fmla="*/ 51 h 103"/>
                <a:gd name="T60" fmla="*/ 63 w 103"/>
                <a:gd name="T61" fmla="*/ 53 h 103"/>
                <a:gd name="T62" fmla="*/ 63 w 103"/>
                <a:gd name="T63" fmla="*/ 33 h 103"/>
                <a:gd name="T64" fmla="*/ 96 w 103"/>
                <a:gd name="T65" fmla="*/ 33 h 103"/>
                <a:gd name="T66" fmla="*/ 94 w 103"/>
                <a:gd name="T6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03">
                  <a:moveTo>
                    <a:pt x="63" y="27"/>
                  </a:moveTo>
                  <a:lnTo>
                    <a:pt x="65" y="2"/>
                  </a:lnTo>
                  <a:lnTo>
                    <a:pt x="19" y="0"/>
                  </a:lnTo>
                  <a:lnTo>
                    <a:pt x="1" y="20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7" y="102"/>
                  </a:lnTo>
                  <a:lnTo>
                    <a:pt x="101" y="103"/>
                  </a:lnTo>
                  <a:lnTo>
                    <a:pt x="103" y="27"/>
                  </a:lnTo>
                  <a:lnTo>
                    <a:pt x="63" y="27"/>
                  </a:lnTo>
                  <a:close/>
                  <a:moveTo>
                    <a:pt x="19" y="10"/>
                  </a:moveTo>
                  <a:lnTo>
                    <a:pt x="19" y="20"/>
                  </a:lnTo>
                  <a:lnTo>
                    <a:pt x="9" y="20"/>
                  </a:lnTo>
                  <a:lnTo>
                    <a:pt x="19" y="10"/>
                  </a:lnTo>
                  <a:close/>
                  <a:moveTo>
                    <a:pt x="6" y="71"/>
                  </a:moveTo>
                  <a:lnTo>
                    <a:pt x="6" y="27"/>
                  </a:lnTo>
                  <a:lnTo>
                    <a:pt x="26" y="27"/>
                  </a:lnTo>
                  <a:lnTo>
                    <a:pt x="26" y="7"/>
                  </a:lnTo>
                  <a:lnTo>
                    <a:pt x="58" y="7"/>
                  </a:lnTo>
                  <a:lnTo>
                    <a:pt x="58" y="27"/>
                  </a:lnTo>
                  <a:lnTo>
                    <a:pt x="39" y="46"/>
                  </a:lnTo>
                  <a:lnTo>
                    <a:pt x="39" y="71"/>
                  </a:lnTo>
                  <a:lnTo>
                    <a:pt x="6" y="71"/>
                  </a:lnTo>
                  <a:close/>
                  <a:moveTo>
                    <a:pt x="57" y="36"/>
                  </a:moveTo>
                  <a:lnTo>
                    <a:pt x="57" y="46"/>
                  </a:lnTo>
                  <a:lnTo>
                    <a:pt x="47" y="46"/>
                  </a:lnTo>
                  <a:lnTo>
                    <a:pt x="57" y="36"/>
                  </a:lnTo>
                  <a:close/>
                  <a:moveTo>
                    <a:pt x="94" y="97"/>
                  </a:moveTo>
                  <a:lnTo>
                    <a:pt x="44" y="97"/>
                  </a:lnTo>
                  <a:lnTo>
                    <a:pt x="45" y="51"/>
                  </a:lnTo>
                  <a:lnTo>
                    <a:pt x="63" y="53"/>
                  </a:lnTo>
                  <a:lnTo>
                    <a:pt x="63" y="33"/>
                  </a:lnTo>
                  <a:lnTo>
                    <a:pt x="96" y="33"/>
                  </a:lnTo>
                  <a:lnTo>
                    <a:pt x="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11153207" y="4299877"/>
              <a:ext cx="326874" cy="277941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2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7 h 87"/>
                <a:gd name="T22" fmla="*/ 81 w 102"/>
                <a:gd name="T23" fmla="*/ 8 h 87"/>
                <a:gd name="T24" fmla="*/ 84 w 102"/>
                <a:gd name="T25" fmla="*/ 17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3 h 87"/>
                <a:gd name="T42" fmla="*/ 95 w 102"/>
                <a:gd name="T43" fmla="*/ 57 h 87"/>
                <a:gd name="T44" fmla="*/ 94 w 102"/>
                <a:gd name="T45" fmla="*/ 60 h 87"/>
                <a:gd name="T46" fmla="*/ 22 w 102"/>
                <a:gd name="T47" fmla="*/ 64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4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70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2" y="23"/>
                    <a:pt x="0" y="28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3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8"/>
                    <a:pt x="95" y="60"/>
                    <a:pt x="94" y="60"/>
                  </a:cubicBezTo>
                  <a:close/>
                  <a:moveTo>
                    <a:pt x="22" y="64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4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37" name="Freeform 31"/>
            <p:cNvSpPr/>
            <p:nvPr/>
          </p:nvSpPr>
          <p:spPr bwMode="auto">
            <a:xfrm>
              <a:off x="11274562" y="2275999"/>
              <a:ext cx="295557" cy="305343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38" name="Freeform 32"/>
            <p:cNvSpPr>
              <a:spLocks noEditPoints="1"/>
            </p:cNvSpPr>
            <p:nvPr/>
          </p:nvSpPr>
          <p:spPr bwMode="auto">
            <a:xfrm>
              <a:off x="11188439" y="2508922"/>
              <a:ext cx="275984" cy="195733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2 h 61"/>
                <a:gd name="T8" fmla="*/ 83 w 86"/>
                <a:gd name="T9" fmla="*/ 25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1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7"/>
                    <a:pt x="79" y="43"/>
                    <a:pt x="80" y="4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29"/>
                    <a:pt x="85" y="26"/>
                    <a:pt x="83" y="2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8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8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10996621" y="4129590"/>
              <a:ext cx="221179" cy="191818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9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9 h 60"/>
                <a:gd name="T42" fmla="*/ 10 w 69"/>
                <a:gd name="T43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11303921" y="2003931"/>
              <a:ext cx="182032" cy="248580"/>
            </a:xfrm>
            <a:custGeom>
              <a:avLst/>
              <a:gdLst>
                <a:gd name="T0" fmla="*/ 57 w 57"/>
                <a:gd name="T1" fmla="*/ 48 h 78"/>
                <a:gd name="T2" fmla="*/ 57 w 57"/>
                <a:gd name="T3" fmla="*/ 48 h 78"/>
                <a:gd name="T4" fmla="*/ 57 w 57"/>
                <a:gd name="T5" fmla="*/ 48 h 78"/>
                <a:gd name="T6" fmla="*/ 28 w 57"/>
                <a:gd name="T7" fmla="*/ 0 h 78"/>
                <a:gd name="T8" fmla="*/ 0 w 57"/>
                <a:gd name="T9" fmla="*/ 48 h 78"/>
                <a:gd name="T10" fmla="*/ 0 w 57"/>
                <a:gd name="T11" fmla="*/ 48 h 78"/>
                <a:gd name="T12" fmla="*/ 0 w 57"/>
                <a:gd name="T13" fmla="*/ 48 h 78"/>
                <a:gd name="T14" fmla="*/ 0 w 57"/>
                <a:gd name="T15" fmla="*/ 49 h 78"/>
                <a:gd name="T16" fmla="*/ 0 w 57"/>
                <a:gd name="T17" fmla="*/ 49 h 78"/>
                <a:gd name="T18" fmla="*/ 0 w 57"/>
                <a:gd name="T19" fmla="*/ 49 h 78"/>
                <a:gd name="T20" fmla="*/ 28 w 57"/>
                <a:gd name="T21" fmla="*/ 78 h 78"/>
                <a:gd name="T22" fmla="*/ 57 w 57"/>
                <a:gd name="T23" fmla="*/ 49 h 78"/>
                <a:gd name="T24" fmla="*/ 57 w 57"/>
                <a:gd name="T25" fmla="*/ 49 h 78"/>
                <a:gd name="T26" fmla="*/ 57 w 57"/>
                <a:gd name="T27" fmla="*/ 49 h 78"/>
                <a:gd name="T28" fmla="*/ 57 w 57"/>
                <a:gd name="T29" fmla="*/ 48 h 78"/>
                <a:gd name="T30" fmla="*/ 48 w 57"/>
                <a:gd name="T31" fmla="*/ 49 h 78"/>
                <a:gd name="T32" fmla="*/ 48 w 57"/>
                <a:gd name="T33" fmla="*/ 49 h 78"/>
                <a:gd name="T34" fmla="*/ 42 w 57"/>
                <a:gd name="T35" fmla="*/ 62 h 78"/>
                <a:gd name="T36" fmla="*/ 28 w 57"/>
                <a:gd name="T37" fmla="*/ 68 h 78"/>
                <a:gd name="T38" fmla="*/ 26 w 57"/>
                <a:gd name="T39" fmla="*/ 68 h 78"/>
                <a:gd name="T40" fmla="*/ 43 w 57"/>
                <a:gd name="T41" fmla="*/ 37 h 78"/>
                <a:gd name="T42" fmla="*/ 43 w 57"/>
                <a:gd name="T43" fmla="*/ 33 h 78"/>
                <a:gd name="T44" fmla="*/ 48 w 57"/>
                <a:gd name="T45" fmla="*/ 48 h 78"/>
                <a:gd name="T46" fmla="*/ 48 w 57"/>
                <a:gd name="T47" fmla="*/ 48 h 78"/>
                <a:gd name="T48" fmla="*/ 48 w 57"/>
                <a:gd name="T49" fmla="*/ 48 h 78"/>
                <a:gd name="T50" fmla="*/ 48 w 57"/>
                <a:gd name="T51" fmla="*/ 48 h 78"/>
                <a:gd name="T52" fmla="*/ 48 w 57"/>
                <a:gd name="T53" fmla="*/ 49 h 78"/>
                <a:gd name="T54" fmla="*/ 48 w 57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8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8"/>
                    <a:pt x="28" y="78"/>
                  </a:cubicBezTo>
                  <a:cubicBezTo>
                    <a:pt x="44" y="78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11108188" y="1823857"/>
              <a:ext cx="285770" cy="272068"/>
            </a:xfrm>
            <a:custGeom>
              <a:avLst/>
              <a:gdLst>
                <a:gd name="T0" fmla="*/ 52 w 89"/>
                <a:gd name="T1" fmla="*/ 3 h 85"/>
                <a:gd name="T2" fmla="*/ 4 w 89"/>
                <a:gd name="T3" fmla="*/ 36 h 85"/>
                <a:gd name="T4" fmla="*/ 3 w 89"/>
                <a:gd name="T5" fmla="*/ 45 h 85"/>
                <a:gd name="T6" fmla="*/ 28 w 89"/>
                <a:gd name="T7" fmla="*/ 82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3 h 85"/>
                <a:gd name="T18" fmla="*/ 38 w 89"/>
                <a:gd name="T19" fmla="*/ 48 h 85"/>
                <a:gd name="T20" fmla="*/ 31 w 89"/>
                <a:gd name="T21" fmla="*/ 71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3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5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3"/>
                  </a:cubicBezTo>
                  <a:close/>
                  <a:moveTo>
                    <a:pt x="38" y="48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42" name="Freeform 36"/>
            <p:cNvSpPr>
              <a:spLocks noEditPoints="1"/>
            </p:cNvSpPr>
            <p:nvPr/>
          </p:nvSpPr>
          <p:spPr bwMode="auto">
            <a:xfrm>
              <a:off x="10996621" y="1667271"/>
              <a:ext cx="217264" cy="221178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5 h 69"/>
                <a:gd name="T4" fmla="*/ 34 w 68"/>
                <a:gd name="T5" fmla="*/ 69 h 69"/>
                <a:gd name="T6" fmla="*/ 68 w 68"/>
                <a:gd name="T7" fmla="*/ 35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5 h 69"/>
                <a:gd name="T14" fmla="*/ 34 w 68"/>
                <a:gd name="T15" fmla="*/ 7 h 69"/>
                <a:gd name="T16" fmla="*/ 62 w 68"/>
                <a:gd name="T17" fmla="*/ 35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5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5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11096444" y="2135072"/>
              <a:ext cx="172245" cy="197690"/>
            </a:xfrm>
            <a:custGeom>
              <a:avLst/>
              <a:gdLst>
                <a:gd name="T0" fmla="*/ 50 w 54"/>
                <a:gd name="T1" fmla="*/ 12 h 62"/>
                <a:gd name="T2" fmla="*/ 42 w 54"/>
                <a:gd name="T3" fmla="*/ 5 h 62"/>
                <a:gd name="T4" fmla="*/ 33 w 54"/>
                <a:gd name="T5" fmla="*/ 0 h 62"/>
                <a:gd name="T6" fmla="*/ 6 w 54"/>
                <a:gd name="T7" fmla="*/ 0 h 62"/>
                <a:gd name="T8" fmla="*/ 0 w 54"/>
                <a:gd name="T9" fmla="*/ 6 h 62"/>
                <a:gd name="T10" fmla="*/ 0 w 54"/>
                <a:gd name="T11" fmla="*/ 56 h 62"/>
                <a:gd name="T12" fmla="*/ 6 w 54"/>
                <a:gd name="T13" fmla="*/ 62 h 62"/>
                <a:gd name="T14" fmla="*/ 48 w 54"/>
                <a:gd name="T15" fmla="*/ 62 h 62"/>
                <a:gd name="T16" fmla="*/ 54 w 54"/>
                <a:gd name="T17" fmla="*/ 56 h 62"/>
                <a:gd name="T18" fmla="*/ 54 w 54"/>
                <a:gd name="T19" fmla="*/ 21 h 62"/>
                <a:gd name="T20" fmla="*/ 50 w 54"/>
                <a:gd name="T21" fmla="*/ 12 h 62"/>
                <a:gd name="T22" fmla="*/ 35 w 54"/>
                <a:gd name="T23" fmla="*/ 9 h 62"/>
                <a:gd name="T24" fmla="*/ 35 w 54"/>
                <a:gd name="T25" fmla="*/ 9 h 62"/>
                <a:gd name="T26" fmla="*/ 37 w 54"/>
                <a:gd name="T27" fmla="*/ 10 h 62"/>
                <a:gd name="T28" fmla="*/ 44 w 54"/>
                <a:gd name="T29" fmla="*/ 17 h 62"/>
                <a:gd name="T30" fmla="*/ 45 w 54"/>
                <a:gd name="T31" fmla="*/ 19 h 62"/>
                <a:gd name="T32" fmla="*/ 46 w 54"/>
                <a:gd name="T33" fmla="*/ 20 h 62"/>
                <a:gd name="T34" fmla="*/ 35 w 54"/>
                <a:gd name="T35" fmla="*/ 20 h 62"/>
                <a:gd name="T36" fmla="*/ 35 w 54"/>
                <a:gd name="T37" fmla="*/ 9 h 62"/>
                <a:gd name="T38" fmla="*/ 46 w 54"/>
                <a:gd name="T39" fmla="*/ 54 h 62"/>
                <a:gd name="T40" fmla="*/ 8 w 54"/>
                <a:gd name="T41" fmla="*/ 54 h 62"/>
                <a:gd name="T42" fmla="*/ 8 w 54"/>
                <a:gd name="T43" fmla="*/ 8 h 62"/>
                <a:gd name="T44" fmla="*/ 31 w 54"/>
                <a:gd name="T45" fmla="*/ 8 h 62"/>
                <a:gd name="T46" fmla="*/ 31 w 54"/>
                <a:gd name="T47" fmla="*/ 23 h 62"/>
                <a:gd name="T48" fmla="*/ 46 w 54"/>
                <a:gd name="T49" fmla="*/ 23 h 62"/>
                <a:gd name="T50" fmla="*/ 46 w 54"/>
                <a:gd name="T5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50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6" y="0"/>
                    <a:pt x="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51" y="62"/>
                    <a:pt x="54" y="59"/>
                    <a:pt x="54" y="56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18"/>
                    <a:pt x="52" y="14"/>
                    <a:pt x="50" y="12"/>
                  </a:cubicBezTo>
                  <a:close/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10"/>
                    <a:pt x="37" y="1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6" y="19"/>
                    <a:pt x="46" y="19"/>
                    <a:pt x="46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9"/>
                  </a:lnTo>
                  <a:close/>
                  <a:moveTo>
                    <a:pt x="46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44" name="Freeform 38"/>
            <p:cNvSpPr>
              <a:spLocks noEditPoints="1"/>
            </p:cNvSpPr>
            <p:nvPr/>
          </p:nvSpPr>
          <p:spPr bwMode="auto">
            <a:xfrm>
              <a:off x="11082743" y="2730100"/>
              <a:ext cx="279899" cy="29751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2 h 93"/>
                <a:gd name="T24" fmla="*/ 75 w 87"/>
                <a:gd name="T25" fmla="*/ 12 h 93"/>
                <a:gd name="T26" fmla="*/ 75 w 87"/>
                <a:gd name="T27" fmla="*/ 81 h 93"/>
                <a:gd name="T28" fmla="*/ 23 w 87"/>
                <a:gd name="T29" fmla="*/ 41 h 93"/>
                <a:gd name="T30" fmla="*/ 64 w 87"/>
                <a:gd name="T31" fmla="*/ 41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1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81"/>
                  </a:lnTo>
                  <a:close/>
                  <a:moveTo>
                    <a:pt x="23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1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>
              <a:off x="11031853" y="3084377"/>
              <a:ext cx="262282" cy="197690"/>
            </a:xfrm>
            <a:custGeom>
              <a:avLst/>
              <a:gdLst>
                <a:gd name="T0" fmla="*/ 0 w 134"/>
                <a:gd name="T1" fmla="*/ 0 h 101"/>
                <a:gd name="T2" fmla="*/ 0 w 134"/>
                <a:gd name="T3" fmla="*/ 101 h 101"/>
                <a:gd name="T4" fmla="*/ 134 w 134"/>
                <a:gd name="T5" fmla="*/ 101 h 101"/>
                <a:gd name="T6" fmla="*/ 134 w 134"/>
                <a:gd name="T7" fmla="*/ 0 h 101"/>
                <a:gd name="T8" fmla="*/ 0 w 134"/>
                <a:gd name="T9" fmla="*/ 0 h 101"/>
                <a:gd name="T10" fmla="*/ 25 w 134"/>
                <a:gd name="T11" fmla="*/ 93 h 101"/>
                <a:gd name="T12" fmla="*/ 8 w 134"/>
                <a:gd name="T13" fmla="*/ 93 h 101"/>
                <a:gd name="T14" fmla="*/ 8 w 134"/>
                <a:gd name="T15" fmla="*/ 77 h 101"/>
                <a:gd name="T16" fmla="*/ 25 w 134"/>
                <a:gd name="T17" fmla="*/ 77 h 101"/>
                <a:gd name="T18" fmla="*/ 25 w 134"/>
                <a:gd name="T19" fmla="*/ 93 h 101"/>
                <a:gd name="T20" fmla="*/ 25 w 134"/>
                <a:gd name="T21" fmla="*/ 59 h 101"/>
                <a:gd name="T22" fmla="*/ 8 w 134"/>
                <a:gd name="T23" fmla="*/ 59 h 101"/>
                <a:gd name="T24" fmla="*/ 8 w 134"/>
                <a:gd name="T25" fmla="*/ 43 h 101"/>
                <a:gd name="T26" fmla="*/ 25 w 134"/>
                <a:gd name="T27" fmla="*/ 43 h 101"/>
                <a:gd name="T28" fmla="*/ 25 w 134"/>
                <a:gd name="T29" fmla="*/ 59 h 101"/>
                <a:gd name="T30" fmla="*/ 25 w 134"/>
                <a:gd name="T31" fmla="*/ 26 h 101"/>
                <a:gd name="T32" fmla="*/ 8 w 134"/>
                <a:gd name="T33" fmla="*/ 26 h 101"/>
                <a:gd name="T34" fmla="*/ 8 w 134"/>
                <a:gd name="T35" fmla="*/ 8 h 101"/>
                <a:gd name="T36" fmla="*/ 25 w 134"/>
                <a:gd name="T37" fmla="*/ 8 h 101"/>
                <a:gd name="T38" fmla="*/ 25 w 134"/>
                <a:gd name="T39" fmla="*/ 26 h 101"/>
                <a:gd name="T40" fmla="*/ 102 w 134"/>
                <a:gd name="T41" fmla="*/ 93 h 101"/>
                <a:gd name="T42" fmla="*/ 35 w 134"/>
                <a:gd name="T43" fmla="*/ 93 h 101"/>
                <a:gd name="T44" fmla="*/ 35 w 134"/>
                <a:gd name="T45" fmla="*/ 8 h 101"/>
                <a:gd name="T46" fmla="*/ 102 w 134"/>
                <a:gd name="T47" fmla="*/ 8 h 101"/>
                <a:gd name="T48" fmla="*/ 102 w 134"/>
                <a:gd name="T49" fmla="*/ 93 h 101"/>
                <a:gd name="T50" fmla="*/ 126 w 134"/>
                <a:gd name="T51" fmla="*/ 93 h 101"/>
                <a:gd name="T52" fmla="*/ 110 w 134"/>
                <a:gd name="T53" fmla="*/ 93 h 101"/>
                <a:gd name="T54" fmla="*/ 110 w 134"/>
                <a:gd name="T55" fmla="*/ 77 h 101"/>
                <a:gd name="T56" fmla="*/ 126 w 134"/>
                <a:gd name="T57" fmla="*/ 77 h 101"/>
                <a:gd name="T58" fmla="*/ 126 w 134"/>
                <a:gd name="T59" fmla="*/ 93 h 101"/>
                <a:gd name="T60" fmla="*/ 126 w 134"/>
                <a:gd name="T61" fmla="*/ 59 h 101"/>
                <a:gd name="T62" fmla="*/ 110 w 134"/>
                <a:gd name="T63" fmla="*/ 59 h 101"/>
                <a:gd name="T64" fmla="*/ 110 w 134"/>
                <a:gd name="T65" fmla="*/ 43 h 101"/>
                <a:gd name="T66" fmla="*/ 126 w 134"/>
                <a:gd name="T67" fmla="*/ 43 h 101"/>
                <a:gd name="T68" fmla="*/ 126 w 134"/>
                <a:gd name="T69" fmla="*/ 59 h 101"/>
                <a:gd name="T70" fmla="*/ 126 w 134"/>
                <a:gd name="T71" fmla="*/ 26 h 101"/>
                <a:gd name="T72" fmla="*/ 110 w 134"/>
                <a:gd name="T73" fmla="*/ 26 h 101"/>
                <a:gd name="T74" fmla="*/ 110 w 134"/>
                <a:gd name="T75" fmla="*/ 8 h 101"/>
                <a:gd name="T76" fmla="*/ 126 w 134"/>
                <a:gd name="T77" fmla="*/ 8 h 101"/>
                <a:gd name="T78" fmla="*/ 126 w 134"/>
                <a:gd name="T79" fmla="*/ 26 h 101"/>
                <a:gd name="T80" fmla="*/ 51 w 134"/>
                <a:gd name="T81" fmla="*/ 26 h 101"/>
                <a:gd name="T82" fmla="*/ 51 w 134"/>
                <a:gd name="T83" fmla="*/ 77 h 101"/>
                <a:gd name="T84" fmla="*/ 84 w 134"/>
                <a:gd name="T85" fmla="*/ 51 h 101"/>
                <a:gd name="T86" fmla="*/ 51 w 134"/>
                <a:gd name="T87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0" y="101"/>
                  </a:lnTo>
                  <a:lnTo>
                    <a:pt x="134" y="10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25" y="93"/>
                  </a:moveTo>
                  <a:lnTo>
                    <a:pt x="8" y="93"/>
                  </a:lnTo>
                  <a:lnTo>
                    <a:pt x="8" y="77"/>
                  </a:lnTo>
                  <a:lnTo>
                    <a:pt x="25" y="77"/>
                  </a:lnTo>
                  <a:lnTo>
                    <a:pt x="25" y="93"/>
                  </a:lnTo>
                  <a:close/>
                  <a:moveTo>
                    <a:pt x="25" y="59"/>
                  </a:moveTo>
                  <a:lnTo>
                    <a:pt x="8" y="59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25" y="59"/>
                  </a:lnTo>
                  <a:close/>
                  <a:moveTo>
                    <a:pt x="25" y="26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25" y="8"/>
                  </a:lnTo>
                  <a:lnTo>
                    <a:pt x="25" y="26"/>
                  </a:lnTo>
                  <a:close/>
                  <a:moveTo>
                    <a:pt x="102" y="93"/>
                  </a:moveTo>
                  <a:lnTo>
                    <a:pt x="35" y="93"/>
                  </a:lnTo>
                  <a:lnTo>
                    <a:pt x="35" y="8"/>
                  </a:lnTo>
                  <a:lnTo>
                    <a:pt x="102" y="8"/>
                  </a:lnTo>
                  <a:lnTo>
                    <a:pt x="102" y="93"/>
                  </a:lnTo>
                  <a:close/>
                  <a:moveTo>
                    <a:pt x="126" y="93"/>
                  </a:moveTo>
                  <a:lnTo>
                    <a:pt x="110" y="93"/>
                  </a:lnTo>
                  <a:lnTo>
                    <a:pt x="110" y="77"/>
                  </a:lnTo>
                  <a:lnTo>
                    <a:pt x="126" y="77"/>
                  </a:lnTo>
                  <a:lnTo>
                    <a:pt x="126" y="93"/>
                  </a:lnTo>
                  <a:close/>
                  <a:moveTo>
                    <a:pt x="126" y="59"/>
                  </a:moveTo>
                  <a:lnTo>
                    <a:pt x="110" y="59"/>
                  </a:lnTo>
                  <a:lnTo>
                    <a:pt x="110" y="43"/>
                  </a:lnTo>
                  <a:lnTo>
                    <a:pt x="126" y="43"/>
                  </a:lnTo>
                  <a:lnTo>
                    <a:pt x="126" y="59"/>
                  </a:lnTo>
                  <a:close/>
                  <a:moveTo>
                    <a:pt x="126" y="26"/>
                  </a:moveTo>
                  <a:lnTo>
                    <a:pt x="110" y="26"/>
                  </a:lnTo>
                  <a:lnTo>
                    <a:pt x="110" y="8"/>
                  </a:lnTo>
                  <a:lnTo>
                    <a:pt x="126" y="8"/>
                  </a:lnTo>
                  <a:lnTo>
                    <a:pt x="126" y="26"/>
                  </a:lnTo>
                  <a:close/>
                  <a:moveTo>
                    <a:pt x="51" y="26"/>
                  </a:moveTo>
                  <a:lnTo>
                    <a:pt x="51" y="77"/>
                  </a:lnTo>
                  <a:lnTo>
                    <a:pt x="84" y="51"/>
                  </a:lnTo>
                  <a:lnTo>
                    <a:pt x="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46" name="Freeform 40"/>
            <p:cNvSpPr>
              <a:spLocks noEditPoints="1"/>
            </p:cNvSpPr>
            <p:nvPr/>
          </p:nvSpPr>
          <p:spPr bwMode="auto">
            <a:xfrm>
              <a:off x="11333281" y="3027613"/>
              <a:ext cx="156586" cy="146799"/>
            </a:xfrm>
            <a:custGeom>
              <a:avLst/>
              <a:gdLst>
                <a:gd name="T0" fmla="*/ 80 w 80"/>
                <a:gd name="T1" fmla="*/ 29 h 75"/>
                <a:gd name="T2" fmla="*/ 52 w 80"/>
                <a:gd name="T3" fmla="*/ 24 h 75"/>
                <a:gd name="T4" fmla="*/ 41 w 80"/>
                <a:gd name="T5" fmla="*/ 0 h 75"/>
                <a:gd name="T6" fmla="*/ 28 w 80"/>
                <a:gd name="T7" fmla="*/ 24 h 75"/>
                <a:gd name="T8" fmla="*/ 0 w 80"/>
                <a:gd name="T9" fmla="*/ 29 h 75"/>
                <a:gd name="T10" fmla="*/ 19 w 80"/>
                <a:gd name="T11" fmla="*/ 49 h 75"/>
                <a:gd name="T12" fmla="*/ 15 w 80"/>
                <a:gd name="T13" fmla="*/ 75 h 75"/>
                <a:gd name="T14" fmla="*/ 41 w 80"/>
                <a:gd name="T15" fmla="*/ 62 h 75"/>
                <a:gd name="T16" fmla="*/ 65 w 80"/>
                <a:gd name="T17" fmla="*/ 75 h 75"/>
                <a:gd name="T18" fmla="*/ 60 w 80"/>
                <a:gd name="T19" fmla="*/ 49 h 75"/>
                <a:gd name="T20" fmla="*/ 80 w 80"/>
                <a:gd name="T21" fmla="*/ 29 h 75"/>
                <a:gd name="T22" fmla="*/ 41 w 80"/>
                <a:gd name="T23" fmla="*/ 57 h 75"/>
                <a:gd name="T24" fmla="*/ 23 w 80"/>
                <a:gd name="T25" fmla="*/ 65 h 75"/>
                <a:gd name="T26" fmla="*/ 26 w 80"/>
                <a:gd name="T27" fmla="*/ 45 h 75"/>
                <a:gd name="T28" fmla="*/ 11 w 80"/>
                <a:gd name="T29" fmla="*/ 32 h 75"/>
                <a:gd name="T30" fmla="*/ 31 w 80"/>
                <a:gd name="T31" fmla="*/ 29 h 75"/>
                <a:gd name="T32" fmla="*/ 41 w 80"/>
                <a:gd name="T33" fmla="*/ 11 h 75"/>
                <a:gd name="T34" fmla="*/ 49 w 80"/>
                <a:gd name="T35" fmla="*/ 29 h 75"/>
                <a:gd name="T36" fmla="*/ 68 w 80"/>
                <a:gd name="T37" fmla="*/ 32 h 75"/>
                <a:gd name="T38" fmla="*/ 54 w 80"/>
                <a:gd name="T39" fmla="*/ 45 h 75"/>
                <a:gd name="T40" fmla="*/ 57 w 80"/>
                <a:gd name="T41" fmla="*/ 65 h 75"/>
                <a:gd name="T42" fmla="*/ 41 w 80"/>
                <a:gd name="T43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5">
                  <a:moveTo>
                    <a:pt x="80" y="29"/>
                  </a:moveTo>
                  <a:lnTo>
                    <a:pt x="52" y="24"/>
                  </a:lnTo>
                  <a:lnTo>
                    <a:pt x="41" y="0"/>
                  </a:lnTo>
                  <a:lnTo>
                    <a:pt x="28" y="24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15" y="75"/>
                  </a:lnTo>
                  <a:lnTo>
                    <a:pt x="41" y="62"/>
                  </a:lnTo>
                  <a:lnTo>
                    <a:pt x="65" y="75"/>
                  </a:lnTo>
                  <a:lnTo>
                    <a:pt x="60" y="49"/>
                  </a:lnTo>
                  <a:lnTo>
                    <a:pt x="80" y="29"/>
                  </a:lnTo>
                  <a:close/>
                  <a:moveTo>
                    <a:pt x="41" y="57"/>
                  </a:moveTo>
                  <a:lnTo>
                    <a:pt x="23" y="65"/>
                  </a:lnTo>
                  <a:lnTo>
                    <a:pt x="26" y="45"/>
                  </a:lnTo>
                  <a:lnTo>
                    <a:pt x="11" y="32"/>
                  </a:lnTo>
                  <a:lnTo>
                    <a:pt x="31" y="29"/>
                  </a:lnTo>
                  <a:lnTo>
                    <a:pt x="41" y="11"/>
                  </a:lnTo>
                  <a:lnTo>
                    <a:pt x="49" y="29"/>
                  </a:lnTo>
                  <a:lnTo>
                    <a:pt x="68" y="32"/>
                  </a:lnTo>
                  <a:lnTo>
                    <a:pt x="54" y="45"/>
                  </a:lnTo>
                  <a:lnTo>
                    <a:pt x="57" y="65"/>
                  </a:lnTo>
                  <a:lnTo>
                    <a:pt x="4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47" name="Freeform 41"/>
            <p:cNvSpPr>
              <a:spLocks noEditPoints="1"/>
            </p:cNvSpPr>
            <p:nvPr/>
          </p:nvSpPr>
          <p:spPr bwMode="auto">
            <a:xfrm>
              <a:off x="10818503" y="1526343"/>
              <a:ext cx="191818" cy="207477"/>
            </a:xfrm>
            <a:custGeom>
              <a:avLst/>
              <a:gdLst>
                <a:gd name="T0" fmla="*/ 48 w 60"/>
                <a:gd name="T1" fmla="*/ 11 h 65"/>
                <a:gd name="T2" fmla="*/ 60 w 60"/>
                <a:gd name="T3" fmla="*/ 6 h 65"/>
                <a:gd name="T4" fmla="*/ 60 w 60"/>
                <a:gd name="T5" fmla="*/ 44 h 65"/>
                <a:gd name="T6" fmla="*/ 48 w 60"/>
                <a:gd name="T7" fmla="*/ 48 h 65"/>
                <a:gd name="T8" fmla="*/ 36 w 60"/>
                <a:gd name="T9" fmla="*/ 45 h 65"/>
                <a:gd name="T10" fmla="*/ 24 w 60"/>
                <a:gd name="T11" fmla="*/ 41 h 65"/>
                <a:gd name="T12" fmla="*/ 12 w 60"/>
                <a:gd name="T13" fmla="*/ 46 h 65"/>
                <a:gd name="T14" fmla="*/ 12 w 60"/>
                <a:gd name="T15" fmla="*/ 8 h 65"/>
                <a:gd name="T16" fmla="*/ 24 w 60"/>
                <a:gd name="T17" fmla="*/ 4 h 65"/>
                <a:gd name="T18" fmla="*/ 36 w 60"/>
                <a:gd name="T19" fmla="*/ 7 h 65"/>
                <a:gd name="T20" fmla="*/ 48 w 60"/>
                <a:gd name="T21" fmla="*/ 11 h 65"/>
                <a:gd name="T22" fmla="*/ 4 w 60"/>
                <a:gd name="T23" fmla="*/ 0 h 65"/>
                <a:gd name="T24" fmla="*/ 8 w 60"/>
                <a:gd name="T25" fmla="*/ 4 h 65"/>
                <a:gd name="T26" fmla="*/ 8 w 60"/>
                <a:gd name="T27" fmla="*/ 65 h 65"/>
                <a:gd name="T28" fmla="*/ 0 w 60"/>
                <a:gd name="T29" fmla="*/ 65 h 65"/>
                <a:gd name="T30" fmla="*/ 0 w 60"/>
                <a:gd name="T31" fmla="*/ 4 h 65"/>
                <a:gd name="T32" fmla="*/ 4 w 60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5">
                  <a:moveTo>
                    <a:pt x="48" y="11"/>
                  </a:moveTo>
                  <a:cubicBezTo>
                    <a:pt x="53" y="11"/>
                    <a:pt x="58" y="8"/>
                    <a:pt x="60" y="6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6"/>
                    <a:pt x="53" y="48"/>
                    <a:pt x="48" y="48"/>
                  </a:cubicBezTo>
                  <a:cubicBezTo>
                    <a:pt x="43" y="48"/>
                    <a:pt x="39" y="47"/>
                    <a:pt x="36" y="45"/>
                  </a:cubicBezTo>
                  <a:cubicBezTo>
                    <a:pt x="33" y="43"/>
                    <a:pt x="29" y="41"/>
                    <a:pt x="24" y="41"/>
                  </a:cubicBezTo>
                  <a:cubicBezTo>
                    <a:pt x="19" y="41"/>
                    <a:pt x="15" y="44"/>
                    <a:pt x="12" y="4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6"/>
                    <a:pt x="19" y="4"/>
                    <a:pt x="24" y="4"/>
                  </a:cubicBezTo>
                  <a:cubicBezTo>
                    <a:pt x="29" y="4"/>
                    <a:pt x="33" y="5"/>
                    <a:pt x="36" y="7"/>
                  </a:cubicBezTo>
                  <a:cubicBezTo>
                    <a:pt x="39" y="9"/>
                    <a:pt x="43" y="11"/>
                    <a:pt x="48" y="11"/>
                  </a:cubicBezTo>
                  <a:close/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48" name="Freeform 42"/>
            <p:cNvSpPr>
              <a:spLocks noEditPoints="1"/>
            </p:cNvSpPr>
            <p:nvPr/>
          </p:nvSpPr>
          <p:spPr bwMode="auto">
            <a:xfrm>
              <a:off x="10575795" y="1424562"/>
              <a:ext cx="203562" cy="207477"/>
            </a:xfrm>
            <a:custGeom>
              <a:avLst/>
              <a:gdLst>
                <a:gd name="T0" fmla="*/ 54 w 64"/>
                <a:gd name="T1" fmla="*/ 0 h 65"/>
                <a:gd name="T2" fmla="*/ 44 w 64"/>
                <a:gd name="T3" fmla="*/ 11 h 65"/>
                <a:gd name="T4" fmla="*/ 44 w 64"/>
                <a:gd name="T5" fmla="*/ 41 h 65"/>
                <a:gd name="T6" fmla="*/ 52 w 64"/>
                <a:gd name="T7" fmla="*/ 41 h 65"/>
                <a:gd name="T8" fmla="*/ 52 w 64"/>
                <a:gd name="T9" fmla="*/ 65 h 65"/>
                <a:gd name="T10" fmla="*/ 64 w 64"/>
                <a:gd name="T11" fmla="*/ 65 h 65"/>
                <a:gd name="T12" fmla="*/ 64 w 64"/>
                <a:gd name="T13" fmla="*/ 11 h 65"/>
                <a:gd name="T14" fmla="*/ 54 w 64"/>
                <a:gd name="T15" fmla="*/ 0 h 65"/>
                <a:gd name="T16" fmla="*/ 26 w 64"/>
                <a:gd name="T17" fmla="*/ 0 h 65"/>
                <a:gd name="T18" fmla="*/ 24 w 64"/>
                <a:gd name="T19" fmla="*/ 2 h 65"/>
                <a:gd name="T20" fmla="*/ 24 w 64"/>
                <a:gd name="T21" fmla="*/ 17 h 65"/>
                <a:gd name="T22" fmla="*/ 22 w 64"/>
                <a:gd name="T23" fmla="*/ 18 h 65"/>
                <a:gd name="T24" fmla="*/ 20 w 64"/>
                <a:gd name="T25" fmla="*/ 17 h 65"/>
                <a:gd name="T26" fmla="*/ 20 w 64"/>
                <a:gd name="T27" fmla="*/ 2 h 65"/>
                <a:gd name="T28" fmla="*/ 18 w 64"/>
                <a:gd name="T29" fmla="*/ 0 h 65"/>
                <a:gd name="T30" fmla="*/ 16 w 64"/>
                <a:gd name="T31" fmla="*/ 2 h 65"/>
                <a:gd name="T32" fmla="*/ 16 w 64"/>
                <a:gd name="T33" fmla="*/ 17 h 65"/>
                <a:gd name="T34" fmla="*/ 14 w 64"/>
                <a:gd name="T35" fmla="*/ 18 h 65"/>
                <a:gd name="T36" fmla="*/ 12 w 64"/>
                <a:gd name="T37" fmla="*/ 17 h 65"/>
                <a:gd name="T38" fmla="*/ 12 w 64"/>
                <a:gd name="T39" fmla="*/ 2 h 65"/>
                <a:gd name="T40" fmla="*/ 10 w 64"/>
                <a:gd name="T41" fmla="*/ 0 h 65"/>
                <a:gd name="T42" fmla="*/ 8 w 64"/>
                <a:gd name="T43" fmla="*/ 2 h 65"/>
                <a:gd name="T44" fmla="*/ 8 w 64"/>
                <a:gd name="T45" fmla="*/ 17 h 65"/>
                <a:gd name="T46" fmla="*/ 6 w 64"/>
                <a:gd name="T47" fmla="*/ 18 h 65"/>
                <a:gd name="T48" fmla="*/ 4 w 64"/>
                <a:gd name="T49" fmla="*/ 17 h 65"/>
                <a:gd name="T50" fmla="*/ 4 w 64"/>
                <a:gd name="T51" fmla="*/ 2 h 65"/>
                <a:gd name="T52" fmla="*/ 2 w 64"/>
                <a:gd name="T53" fmla="*/ 0 h 65"/>
                <a:gd name="T54" fmla="*/ 0 w 64"/>
                <a:gd name="T55" fmla="*/ 2 h 65"/>
                <a:gd name="T56" fmla="*/ 0 w 64"/>
                <a:gd name="T57" fmla="*/ 17 h 65"/>
                <a:gd name="T58" fmla="*/ 0 w 64"/>
                <a:gd name="T59" fmla="*/ 21 h 65"/>
                <a:gd name="T60" fmla="*/ 3 w 64"/>
                <a:gd name="T61" fmla="*/ 25 h 65"/>
                <a:gd name="T62" fmla="*/ 8 w 64"/>
                <a:gd name="T63" fmla="*/ 33 h 65"/>
                <a:gd name="T64" fmla="*/ 8 w 64"/>
                <a:gd name="T65" fmla="*/ 65 h 65"/>
                <a:gd name="T66" fmla="*/ 20 w 64"/>
                <a:gd name="T67" fmla="*/ 65 h 65"/>
                <a:gd name="T68" fmla="*/ 20 w 64"/>
                <a:gd name="T69" fmla="*/ 33 h 65"/>
                <a:gd name="T70" fmla="*/ 25 w 64"/>
                <a:gd name="T71" fmla="*/ 25 h 65"/>
                <a:gd name="T72" fmla="*/ 28 w 64"/>
                <a:gd name="T73" fmla="*/ 21 h 65"/>
                <a:gd name="T74" fmla="*/ 28 w 64"/>
                <a:gd name="T75" fmla="*/ 17 h 65"/>
                <a:gd name="T76" fmla="*/ 28 w 64"/>
                <a:gd name="T77" fmla="*/ 2 h 65"/>
                <a:gd name="T78" fmla="*/ 26 w 6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5">
                  <a:moveTo>
                    <a:pt x="54" y="0"/>
                  </a:moveTo>
                  <a:cubicBezTo>
                    <a:pt x="49" y="0"/>
                    <a:pt x="44" y="5"/>
                    <a:pt x="44" y="1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5"/>
                    <a:pt x="60" y="0"/>
                    <a:pt x="54" y="0"/>
                  </a:cubicBezTo>
                  <a:close/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8"/>
                    <a:pt x="14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8"/>
                    <a:pt x="6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5"/>
                  </a:cubicBezTo>
                  <a:cubicBezTo>
                    <a:pt x="5" y="26"/>
                    <a:pt x="8" y="28"/>
                    <a:pt x="8" y="3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8"/>
                    <a:pt x="22" y="26"/>
                    <a:pt x="25" y="25"/>
                  </a:cubicBezTo>
                  <a:cubicBezTo>
                    <a:pt x="26" y="23"/>
                    <a:pt x="28" y="22"/>
                    <a:pt x="28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49" name="Freeform 43"/>
            <p:cNvSpPr>
              <a:spLocks noEditPoints="1"/>
            </p:cNvSpPr>
            <p:nvPr/>
          </p:nvSpPr>
          <p:spPr bwMode="auto">
            <a:xfrm>
              <a:off x="10977048" y="3327085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6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7 h 83"/>
                <a:gd name="T28" fmla="*/ 6 w 74"/>
                <a:gd name="T29" fmla="*/ 47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7 h 83"/>
                <a:gd name="T36" fmla="*/ 74 w 74"/>
                <a:gd name="T37" fmla="*/ 47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4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6"/>
                  </a:cubicBezTo>
                  <a:cubicBezTo>
                    <a:pt x="41" y="11"/>
                    <a:pt x="38" y="19"/>
                    <a:pt x="36" y="24"/>
                  </a:cubicBezTo>
                  <a:cubicBezTo>
                    <a:pt x="35" y="19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50" name="Freeform 44"/>
            <p:cNvSpPr>
              <a:spLocks noEditPoints="1"/>
            </p:cNvSpPr>
            <p:nvPr/>
          </p:nvSpPr>
          <p:spPr bwMode="auto">
            <a:xfrm>
              <a:off x="10906584" y="4526927"/>
              <a:ext cx="246623" cy="201604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3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1"/>
                    <a:pt x="21" y="61"/>
                  </a:cubicBezTo>
                  <a:cubicBezTo>
                    <a:pt x="23" y="62"/>
                    <a:pt x="26" y="62"/>
                    <a:pt x="29" y="63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1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3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10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1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7"/>
                  </a:cubicBezTo>
                  <a:cubicBezTo>
                    <a:pt x="50" y="6"/>
                    <a:pt x="45" y="5"/>
                    <a:pt x="38" y="5"/>
                  </a:cubicBezTo>
                  <a:cubicBezTo>
                    <a:pt x="32" y="5"/>
                    <a:pt x="27" y="6"/>
                    <a:pt x="23" y="7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3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30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30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30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30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6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6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51" name="Freeform 45"/>
            <p:cNvSpPr>
              <a:spLocks noEditPoints="1"/>
            </p:cNvSpPr>
            <p:nvPr/>
          </p:nvSpPr>
          <p:spPr bwMode="auto">
            <a:xfrm>
              <a:off x="10654088" y="1900192"/>
              <a:ext cx="401253" cy="401252"/>
            </a:xfrm>
            <a:custGeom>
              <a:avLst/>
              <a:gdLst>
                <a:gd name="T0" fmla="*/ 0 w 125"/>
                <a:gd name="T1" fmla="*/ 63 h 125"/>
                <a:gd name="T2" fmla="*/ 125 w 125"/>
                <a:gd name="T3" fmla="*/ 63 h 125"/>
                <a:gd name="T4" fmla="*/ 98 w 125"/>
                <a:gd name="T5" fmla="*/ 83 h 125"/>
                <a:gd name="T6" fmla="*/ 117 w 125"/>
                <a:gd name="T7" fmla="*/ 67 h 125"/>
                <a:gd name="T8" fmla="*/ 98 w 125"/>
                <a:gd name="T9" fmla="*/ 83 h 125"/>
                <a:gd name="T10" fmla="*/ 25 w 125"/>
                <a:gd name="T11" fmla="*/ 59 h 125"/>
                <a:gd name="T12" fmla="*/ 13 w 125"/>
                <a:gd name="T13" fmla="*/ 42 h 125"/>
                <a:gd name="T14" fmla="*/ 90 w 125"/>
                <a:gd name="T15" fmla="*/ 42 h 125"/>
                <a:gd name="T16" fmla="*/ 67 w 125"/>
                <a:gd name="T17" fmla="*/ 59 h 125"/>
                <a:gd name="T18" fmla="*/ 90 w 125"/>
                <a:gd name="T19" fmla="*/ 42 h 125"/>
                <a:gd name="T20" fmla="*/ 67 w 125"/>
                <a:gd name="T21" fmla="*/ 9 h 125"/>
                <a:gd name="T22" fmla="*/ 82 w 125"/>
                <a:gd name="T23" fmla="*/ 23 h 125"/>
                <a:gd name="T24" fmla="*/ 67 w 125"/>
                <a:gd name="T25" fmla="*/ 34 h 125"/>
                <a:gd name="T26" fmla="*/ 53 w 125"/>
                <a:gd name="T27" fmla="*/ 12 h 125"/>
                <a:gd name="T28" fmla="*/ 59 w 125"/>
                <a:gd name="T29" fmla="*/ 34 h 125"/>
                <a:gd name="T30" fmla="*/ 43 w 125"/>
                <a:gd name="T31" fmla="*/ 23 h 125"/>
                <a:gd name="T32" fmla="*/ 59 w 125"/>
                <a:gd name="T33" fmla="*/ 59 h 125"/>
                <a:gd name="T34" fmla="*/ 36 w 125"/>
                <a:gd name="T35" fmla="*/ 42 h 125"/>
                <a:gd name="T36" fmla="*/ 13 w 125"/>
                <a:gd name="T37" fmla="*/ 83 h 125"/>
                <a:gd name="T38" fmla="*/ 25 w 125"/>
                <a:gd name="T39" fmla="*/ 67 h 125"/>
                <a:gd name="T40" fmla="*/ 13 w 125"/>
                <a:gd name="T41" fmla="*/ 83 h 125"/>
                <a:gd name="T42" fmla="*/ 59 w 125"/>
                <a:gd name="T43" fmla="*/ 67 h 125"/>
                <a:gd name="T44" fmla="*/ 36 w 125"/>
                <a:gd name="T45" fmla="*/ 83 h 125"/>
                <a:gd name="T46" fmla="*/ 59 w 125"/>
                <a:gd name="T47" fmla="*/ 92 h 125"/>
                <a:gd name="T48" fmla="*/ 53 w 125"/>
                <a:gd name="T49" fmla="*/ 113 h 125"/>
                <a:gd name="T50" fmla="*/ 38 w 125"/>
                <a:gd name="T51" fmla="*/ 92 h 125"/>
                <a:gd name="T52" fmla="*/ 82 w 125"/>
                <a:gd name="T53" fmla="*/ 102 h 125"/>
                <a:gd name="T54" fmla="*/ 67 w 125"/>
                <a:gd name="T55" fmla="*/ 116 h 125"/>
                <a:gd name="T56" fmla="*/ 87 w 125"/>
                <a:gd name="T57" fmla="*/ 92 h 125"/>
                <a:gd name="T58" fmla="*/ 67 w 125"/>
                <a:gd name="T59" fmla="*/ 83 h 125"/>
                <a:gd name="T60" fmla="*/ 92 w 125"/>
                <a:gd name="T61" fmla="*/ 67 h 125"/>
                <a:gd name="T62" fmla="*/ 67 w 125"/>
                <a:gd name="T63" fmla="*/ 83 h 125"/>
                <a:gd name="T64" fmla="*/ 98 w 125"/>
                <a:gd name="T65" fmla="*/ 42 h 125"/>
                <a:gd name="T66" fmla="*/ 117 w 125"/>
                <a:gd name="T67" fmla="*/ 59 h 125"/>
                <a:gd name="T68" fmla="*/ 108 w 125"/>
                <a:gd name="T69" fmla="*/ 34 h 125"/>
                <a:gd name="T70" fmla="*/ 86 w 125"/>
                <a:gd name="T71" fmla="*/ 14 h 125"/>
                <a:gd name="T72" fmla="*/ 108 w 125"/>
                <a:gd name="T73" fmla="*/ 34 h 125"/>
                <a:gd name="T74" fmla="*/ 39 w 125"/>
                <a:gd name="T75" fmla="*/ 14 h 125"/>
                <a:gd name="T76" fmla="*/ 17 w 125"/>
                <a:gd name="T77" fmla="*/ 34 h 125"/>
                <a:gd name="T78" fmla="*/ 17 w 125"/>
                <a:gd name="T79" fmla="*/ 92 h 125"/>
                <a:gd name="T80" fmla="*/ 39 w 125"/>
                <a:gd name="T81" fmla="*/ 111 h 125"/>
                <a:gd name="T82" fmla="*/ 17 w 125"/>
                <a:gd name="T83" fmla="*/ 92 h 125"/>
                <a:gd name="T84" fmla="*/ 86 w 125"/>
                <a:gd name="T85" fmla="*/ 111 h 125"/>
                <a:gd name="T86" fmla="*/ 108 w 125"/>
                <a:gd name="T87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3" y="0"/>
                  </a:cubicBezTo>
                  <a:close/>
                  <a:moveTo>
                    <a:pt x="98" y="83"/>
                  </a:moveTo>
                  <a:cubicBezTo>
                    <a:pt x="99" y="78"/>
                    <a:pt x="100" y="73"/>
                    <a:pt x="100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73"/>
                    <a:pt x="115" y="78"/>
                    <a:pt x="113" y="83"/>
                  </a:cubicBezTo>
                  <a:lnTo>
                    <a:pt x="98" y="83"/>
                  </a:lnTo>
                  <a:close/>
                  <a:moveTo>
                    <a:pt x="27" y="42"/>
                  </a:moveTo>
                  <a:cubicBezTo>
                    <a:pt x="26" y="47"/>
                    <a:pt x="26" y="53"/>
                    <a:pt x="25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3"/>
                    <a:pt x="11" y="47"/>
                    <a:pt x="13" y="42"/>
                  </a:cubicBezTo>
                  <a:lnTo>
                    <a:pt x="27" y="42"/>
                  </a:lnTo>
                  <a:close/>
                  <a:moveTo>
                    <a:pt x="90" y="42"/>
                  </a:moveTo>
                  <a:cubicBezTo>
                    <a:pt x="91" y="47"/>
                    <a:pt x="92" y="53"/>
                    <a:pt x="92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90" y="42"/>
                  </a:lnTo>
                  <a:close/>
                  <a:moveTo>
                    <a:pt x="67" y="34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9" y="10"/>
                    <a:pt x="71" y="11"/>
                    <a:pt x="73" y="12"/>
                  </a:cubicBezTo>
                  <a:cubicBezTo>
                    <a:pt x="76" y="14"/>
                    <a:pt x="79" y="18"/>
                    <a:pt x="82" y="23"/>
                  </a:cubicBezTo>
                  <a:cubicBezTo>
                    <a:pt x="84" y="26"/>
                    <a:pt x="86" y="30"/>
                    <a:pt x="87" y="34"/>
                  </a:cubicBezTo>
                  <a:cubicBezTo>
                    <a:pt x="67" y="34"/>
                    <a:pt x="67" y="34"/>
                    <a:pt x="67" y="34"/>
                  </a:cubicBezTo>
                  <a:close/>
                  <a:moveTo>
                    <a:pt x="43" y="23"/>
                  </a:moveTo>
                  <a:cubicBezTo>
                    <a:pt x="46" y="18"/>
                    <a:pt x="50" y="14"/>
                    <a:pt x="53" y="12"/>
                  </a:cubicBezTo>
                  <a:cubicBezTo>
                    <a:pt x="55" y="11"/>
                    <a:pt x="57" y="10"/>
                    <a:pt x="59" y="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0" y="30"/>
                    <a:pt x="41" y="26"/>
                    <a:pt x="43" y="23"/>
                  </a:cubicBezTo>
                  <a:close/>
                  <a:moveTo>
                    <a:pt x="59" y="42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3"/>
                    <a:pt x="35" y="47"/>
                    <a:pt x="36" y="42"/>
                  </a:cubicBezTo>
                  <a:lnTo>
                    <a:pt x="59" y="42"/>
                  </a:lnTo>
                  <a:close/>
                  <a:moveTo>
                    <a:pt x="13" y="83"/>
                  </a:moveTo>
                  <a:cubicBezTo>
                    <a:pt x="11" y="78"/>
                    <a:pt x="9" y="73"/>
                    <a:pt x="9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73"/>
                    <a:pt x="26" y="78"/>
                    <a:pt x="27" y="83"/>
                  </a:cubicBezTo>
                  <a:lnTo>
                    <a:pt x="13" y="83"/>
                  </a:lnTo>
                  <a:close/>
                  <a:moveTo>
                    <a:pt x="34" y="6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8"/>
                    <a:pt x="34" y="73"/>
                    <a:pt x="34" y="67"/>
                  </a:cubicBezTo>
                  <a:close/>
                  <a:moveTo>
                    <a:pt x="59" y="92"/>
                  </a:moveTo>
                  <a:cubicBezTo>
                    <a:pt x="59" y="116"/>
                    <a:pt x="59" y="116"/>
                    <a:pt x="59" y="116"/>
                  </a:cubicBezTo>
                  <a:cubicBezTo>
                    <a:pt x="57" y="116"/>
                    <a:pt x="55" y="115"/>
                    <a:pt x="53" y="113"/>
                  </a:cubicBezTo>
                  <a:cubicBezTo>
                    <a:pt x="50" y="111"/>
                    <a:pt x="46" y="107"/>
                    <a:pt x="43" y="102"/>
                  </a:cubicBezTo>
                  <a:cubicBezTo>
                    <a:pt x="41" y="99"/>
                    <a:pt x="40" y="96"/>
                    <a:pt x="38" y="92"/>
                  </a:cubicBezTo>
                  <a:cubicBezTo>
                    <a:pt x="59" y="92"/>
                    <a:pt x="59" y="92"/>
                    <a:pt x="59" y="92"/>
                  </a:cubicBezTo>
                  <a:close/>
                  <a:moveTo>
                    <a:pt x="82" y="102"/>
                  </a:moveTo>
                  <a:cubicBezTo>
                    <a:pt x="79" y="107"/>
                    <a:pt x="76" y="111"/>
                    <a:pt x="73" y="113"/>
                  </a:cubicBezTo>
                  <a:cubicBezTo>
                    <a:pt x="71" y="115"/>
                    <a:pt x="69" y="116"/>
                    <a:pt x="67" y="11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6" y="96"/>
                    <a:pt x="84" y="99"/>
                    <a:pt x="82" y="102"/>
                  </a:cubicBezTo>
                  <a:close/>
                  <a:moveTo>
                    <a:pt x="67" y="83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3"/>
                    <a:pt x="91" y="78"/>
                    <a:pt x="90" y="83"/>
                  </a:cubicBezTo>
                  <a:lnTo>
                    <a:pt x="67" y="83"/>
                  </a:lnTo>
                  <a:close/>
                  <a:moveTo>
                    <a:pt x="100" y="59"/>
                  </a:moveTo>
                  <a:cubicBezTo>
                    <a:pt x="100" y="53"/>
                    <a:pt x="99" y="47"/>
                    <a:pt x="98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7"/>
                    <a:pt x="116" y="53"/>
                    <a:pt x="117" y="59"/>
                  </a:cubicBezTo>
                  <a:lnTo>
                    <a:pt x="100" y="59"/>
                  </a:lnTo>
                  <a:close/>
                  <a:moveTo>
                    <a:pt x="10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3" y="26"/>
                    <a:pt x="90" y="19"/>
                    <a:pt x="86" y="14"/>
                  </a:cubicBezTo>
                  <a:cubicBezTo>
                    <a:pt x="92" y="17"/>
                    <a:pt x="97" y="20"/>
                    <a:pt x="101" y="24"/>
                  </a:cubicBezTo>
                  <a:cubicBezTo>
                    <a:pt x="104" y="27"/>
                    <a:pt x="106" y="30"/>
                    <a:pt x="108" y="34"/>
                  </a:cubicBezTo>
                  <a:close/>
                  <a:moveTo>
                    <a:pt x="25" y="24"/>
                  </a:moveTo>
                  <a:cubicBezTo>
                    <a:pt x="29" y="20"/>
                    <a:pt x="34" y="17"/>
                    <a:pt x="39" y="14"/>
                  </a:cubicBezTo>
                  <a:cubicBezTo>
                    <a:pt x="35" y="19"/>
                    <a:pt x="32" y="26"/>
                    <a:pt x="3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0"/>
                    <a:pt x="22" y="27"/>
                    <a:pt x="25" y="24"/>
                  </a:cubicBezTo>
                  <a:close/>
                  <a:moveTo>
                    <a:pt x="17" y="92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2" y="99"/>
                    <a:pt x="35" y="106"/>
                    <a:pt x="39" y="111"/>
                  </a:cubicBezTo>
                  <a:cubicBezTo>
                    <a:pt x="34" y="109"/>
                    <a:pt x="29" y="105"/>
                    <a:pt x="25" y="101"/>
                  </a:cubicBezTo>
                  <a:cubicBezTo>
                    <a:pt x="22" y="98"/>
                    <a:pt x="19" y="95"/>
                    <a:pt x="17" y="92"/>
                  </a:cubicBezTo>
                  <a:close/>
                  <a:moveTo>
                    <a:pt x="101" y="101"/>
                  </a:moveTo>
                  <a:cubicBezTo>
                    <a:pt x="97" y="105"/>
                    <a:pt x="92" y="109"/>
                    <a:pt x="86" y="111"/>
                  </a:cubicBezTo>
                  <a:cubicBezTo>
                    <a:pt x="90" y="106"/>
                    <a:pt x="93" y="99"/>
                    <a:pt x="96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6" y="95"/>
                    <a:pt x="104" y="98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52" name="Freeform 46"/>
            <p:cNvSpPr>
              <a:spLocks noEditPoints="1"/>
            </p:cNvSpPr>
            <p:nvPr/>
          </p:nvSpPr>
          <p:spPr bwMode="auto">
            <a:xfrm>
              <a:off x="10577753" y="1690759"/>
              <a:ext cx="189861" cy="187904"/>
            </a:xfrm>
            <a:custGeom>
              <a:avLst/>
              <a:gdLst>
                <a:gd name="T0" fmla="*/ 49 w 59"/>
                <a:gd name="T1" fmla="*/ 0 h 59"/>
                <a:gd name="T2" fmla="*/ 9 w 59"/>
                <a:gd name="T3" fmla="*/ 0 h 59"/>
                <a:gd name="T4" fmla="*/ 0 w 59"/>
                <a:gd name="T5" fmla="*/ 10 h 59"/>
                <a:gd name="T6" fmla="*/ 0 w 59"/>
                <a:gd name="T7" fmla="*/ 49 h 59"/>
                <a:gd name="T8" fmla="*/ 9 w 59"/>
                <a:gd name="T9" fmla="*/ 59 h 59"/>
                <a:gd name="T10" fmla="*/ 49 w 59"/>
                <a:gd name="T11" fmla="*/ 59 h 59"/>
                <a:gd name="T12" fmla="*/ 59 w 59"/>
                <a:gd name="T13" fmla="*/ 49 h 59"/>
                <a:gd name="T14" fmla="*/ 59 w 59"/>
                <a:gd name="T15" fmla="*/ 10 h 59"/>
                <a:gd name="T16" fmla="*/ 49 w 59"/>
                <a:gd name="T17" fmla="*/ 0 h 59"/>
                <a:gd name="T18" fmla="*/ 40 w 59"/>
                <a:gd name="T19" fmla="*/ 2 h 59"/>
                <a:gd name="T20" fmla="*/ 40 w 59"/>
                <a:gd name="T21" fmla="*/ 11 h 59"/>
                <a:gd name="T22" fmla="*/ 31 w 59"/>
                <a:gd name="T23" fmla="*/ 11 h 59"/>
                <a:gd name="T24" fmla="*/ 31 w 59"/>
                <a:gd name="T25" fmla="*/ 2 h 59"/>
                <a:gd name="T26" fmla="*/ 40 w 59"/>
                <a:gd name="T27" fmla="*/ 2 h 59"/>
                <a:gd name="T28" fmla="*/ 27 w 59"/>
                <a:gd name="T29" fmla="*/ 2 h 59"/>
                <a:gd name="T30" fmla="*/ 27 w 59"/>
                <a:gd name="T31" fmla="*/ 11 h 59"/>
                <a:gd name="T32" fmla="*/ 18 w 59"/>
                <a:gd name="T33" fmla="*/ 11 h 59"/>
                <a:gd name="T34" fmla="*/ 18 w 59"/>
                <a:gd name="T35" fmla="*/ 2 h 59"/>
                <a:gd name="T36" fmla="*/ 27 w 59"/>
                <a:gd name="T37" fmla="*/ 2 h 59"/>
                <a:gd name="T38" fmla="*/ 1 w 59"/>
                <a:gd name="T39" fmla="*/ 11 h 59"/>
                <a:gd name="T40" fmla="*/ 1 w 59"/>
                <a:gd name="T41" fmla="*/ 10 h 59"/>
                <a:gd name="T42" fmla="*/ 9 w 59"/>
                <a:gd name="T43" fmla="*/ 2 h 59"/>
                <a:gd name="T44" fmla="*/ 14 w 59"/>
                <a:gd name="T45" fmla="*/ 2 h 59"/>
                <a:gd name="T46" fmla="*/ 14 w 59"/>
                <a:gd name="T47" fmla="*/ 11 h 59"/>
                <a:gd name="T48" fmla="*/ 1 w 59"/>
                <a:gd name="T49" fmla="*/ 11 h 59"/>
                <a:gd name="T50" fmla="*/ 44 w 59"/>
                <a:gd name="T51" fmla="*/ 37 h 59"/>
                <a:gd name="T52" fmla="*/ 33 w 59"/>
                <a:gd name="T53" fmla="*/ 37 h 59"/>
                <a:gd name="T54" fmla="*/ 33 w 59"/>
                <a:gd name="T55" fmla="*/ 48 h 59"/>
                <a:gd name="T56" fmla="*/ 25 w 59"/>
                <a:gd name="T57" fmla="*/ 48 h 59"/>
                <a:gd name="T58" fmla="*/ 25 w 59"/>
                <a:gd name="T59" fmla="*/ 37 h 59"/>
                <a:gd name="T60" fmla="*/ 14 w 59"/>
                <a:gd name="T61" fmla="*/ 37 h 59"/>
                <a:gd name="T62" fmla="*/ 14 w 59"/>
                <a:gd name="T63" fmla="*/ 30 h 59"/>
                <a:gd name="T64" fmla="*/ 25 w 59"/>
                <a:gd name="T65" fmla="*/ 30 h 59"/>
                <a:gd name="T66" fmla="*/ 25 w 59"/>
                <a:gd name="T67" fmla="*/ 18 h 59"/>
                <a:gd name="T68" fmla="*/ 33 w 59"/>
                <a:gd name="T69" fmla="*/ 18 h 59"/>
                <a:gd name="T70" fmla="*/ 33 w 59"/>
                <a:gd name="T71" fmla="*/ 30 h 59"/>
                <a:gd name="T72" fmla="*/ 44 w 59"/>
                <a:gd name="T73" fmla="*/ 30 h 59"/>
                <a:gd name="T74" fmla="*/ 44 w 59"/>
                <a:gd name="T75" fmla="*/ 37 h 59"/>
                <a:gd name="T76" fmla="*/ 57 w 59"/>
                <a:gd name="T77" fmla="*/ 11 h 59"/>
                <a:gd name="T78" fmla="*/ 44 w 59"/>
                <a:gd name="T79" fmla="*/ 11 h 59"/>
                <a:gd name="T80" fmla="*/ 44 w 59"/>
                <a:gd name="T81" fmla="*/ 2 h 59"/>
                <a:gd name="T82" fmla="*/ 49 w 59"/>
                <a:gd name="T83" fmla="*/ 2 h 59"/>
                <a:gd name="T84" fmla="*/ 57 w 59"/>
                <a:gd name="T85" fmla="*/ 10 h 59"/>
                <a:gd name="T86" fmla="*/ 57 w 59"/>
                <a:gd name="T8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59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4" y="59"/>
                    <a:pt x="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9"/>
                    <a:pt x="59" y="55"/>
                    <a:pt x="59" y="4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lose/>
                  <a:moveTo>
                    <a:pt x="40" y="2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40" y="2"/>
                  </a:lnTo>
                  <a:close/>
                  <a:moveTo>
                    <a:pt x="27" y="2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27" y="2"/>
                  </a:lnTo>
                  <a:close/>
                  <a:moveTo>
                    <a:pt x="1" y="1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5" y="2"/>
                    <a:pt x="9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" y="11"/>
                  </a:lnTo>
                  <a:close/>
                  <a:moveTo>
                    <a:pt x="44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7"/>
                  </a:lnTo>
                  <a:close/>
                  <a:moveTo>
                    <a:pt x="5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2"/>
                    <a:pt x="57" y="5"/>
                    <a:pt x="57" y="10"/>
                  </a:cubicBezTo>
                  <a:lnTo>
                    <a:pt x="5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53" name="Freeform 47"/>
            <p:cNvSpPr>
              <a:spLocks noEditPoints="1"/>
            </p:cNvSpPr>
            <p:nvPr/>
          </p:nvSpPr>
          <p:spPr bwMode="auto">
            <a:xfrm>
              <a:off x="10793059" y="1731862"/>
              <a:ext cx="176160" cy="137013"/>
            </a:xfrm>
            <a:custGeom>
              <a:avLst/>
              <a:gdLst>
                <a:gd name="T0" fmla="*/ 34 w 90"/>
                <a:gd name="T1" fmla="*/ 70 h 70"/>
                <a:gd name="T2" fmla="*/ 0 w 90"/>
                <a:gd name="T3" fmla="*/ 36 h 70"/>
                <a:gd name="T4" fmla="*/ 18 w 90"/>
                <a:gd name="T5" fmla="*/ 19 h 70"/>
                <a:gd name="T6" fmla="*/ 34 w 90"/>
                <a:gd name="T7" fmla="*/ 36 h 70"/>
                <a:gd name="T8" fmla="*/ 72 w 90"/>
                <a:gd name="T9" fmla="*/ 0 h 70"/>
                <a:gd name="T10" fmla="*/ 90 w 90"/>
                <a:gd name="T11" fmla="*/ 16 h 70"/>
                <a:gd name="T12" fmla="*/ 34 w 90"/>
                <a:gd name="T13" fmla="*/ 70 h 70"/>
                <a:gd name="T14" fmla="*/ 9 w 90"/>
                <a:gd name="T15" fmla="*/ 36 h 70"/>
                <a:gd name="T16" fmla="*/ 34 w 90"/>
                <a:gd name="T17" fmla="*/ 60 h 70"/>
                <a:gd name="T18" fmla="*/ 80 w 90"/>
                <a:gd name="T19" fmla="*/ 16 h 70"/>
                <a:gd name="T20" fmla="*/ 72 w 90"/>
                <a:gd name="T21" fmla="*/ 8 h 70"/>
                <a:gd name="T22" fmla="*/ 34 w 90"/>
                <a:gd name="T23" fmla="*/ 46 h 70"/>
                <a:gd name="T24" fmla="*/ 18 w 90"/>
                <a:gd name="T25" fmla="*/ 28 h 70"/>
                <a:gd name="T26" fmla="*/ 9 w 90"/>
                <a:gd name="T27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0">
                  <a:moveTo>
                    <a:pt x="34" y="70"/>
                  </a:moveTo>
                  <a:lnTo>
                    <a:pt x="0" y="36"/>
                  </a:lnTo>
                  <a:lnTo>
                    <a:pt x="18" y="19"/>
                  </a:lnTo>
                  <a:lnTo>
                    <a:pt x="34" y="36"/>
                  </a:lnTo>
                  <a:lnTo>
                    <a:pt x="72" y="0"/>
                  </a:lnTo>
                  <a:lnTo>
                    <a:pt x="90" y="16"/>
                  </a:lnTo>
                  <a:lnTo>
                    <a:pt x="34" y="70"/>
                  </a:lnTo>
                  <a:close/>
                  <a:moveTo>
                    <a:pt x="9" y="36"/>
                  </a:moveTo>
                  <a:lnTo>
                    <a:pt x="34" y="60"/>
                  </a:lnTo>
                  <a:lnTo>
                    <a:pt x="80" y="16"/>
                  </a:lnTo>
                  <a:lnTo>
                    <a:pt x="72" y="8"/>
                  </a:lnTo>
                  <a:lnTo>
                    <a:pt x="34" y="46"/>
                  </a:lnTo>
                  <a:lnTo>
                    <a:pt x="18" y="28"/>
                  </a:lnTo>
                  <a:lnTo>
                    <a:pt x="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54" name="Freeform 93"/>
            <p:cNvSpPr>
              <a:spLocks noEditPoints="1"/>
            </p:cNvSpPr>
            <p:nvPr/>
          </p:nvSpPr>
          <p:spPr bwMode="auto">
            <a:xfrm>
              <a:off x="10789144" y="4738319"/>
              <a:ext cx="252496" cy="258367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3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7 h 81"/>
                <a:gd name="T34" fmla="*/ 22 w 79"/>
                <a:gd name="T35" fmla="*/ 19 h 81"/>
                <a:gd name="T36" fmla="*/ 31 w 79"/>
                <a:gd name="T37" fmla="*/ 32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5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9"/>
                    <a:pt x="70" y="20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3"/>
                    <a:pt x="60" y="62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8"/>
                  </a:lnTo>
                  <a:close/>
                  <a:moveTo>
                    <a:pt x="2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2" y="19"/>
                  </a:lnTo>
                  <a:close/>
                  <a:moveTo>
                    <a:pt x="21" y="30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30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2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2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6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5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1"/>
                  </a:cubicBezTo>
                  <a:cubicBezTo>
                    <a:pt x="49" y="81"/>
                    <a:pt x="53" y="79"/>
                    <a:pt x="54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8"/>
                    <a:pt x="39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55" name="Freeform 94"/>
            <p:cNvSpPr>
              <a:spLocks noEditPoints="1"/>
            </p:cNvSpPr>
            <p:nvPr/>
          </p:nvSpPr>
          <p:spPr bwMode="auto">
            <a:xfrm>
              <a:off x="10975090" y="4354682"/>
              <a:ext cx="150715" cy="152672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24 w 47"/>
                <a:gd name="T5" fmla="*/ 48 h 48"/>
                <a:gd name="T6" fmla="*/ 47 w 47"/>
                <a:gd name="T7" fmla="*/ 24 h 48"/>
                <a:gd name="T8" fmla="*/ 24 w 47"/>
                <a:gd name="T9" fmla="*/ 0 h 48"/>
                <a:gd name="T10" fmla="*/ 6 w 47"/>
                <a:gd name="T11" fmla="*/ 24 h 48"/>
                <a:gd name="T12" fmla="*/ 24 w 47"/>
                <a:gd name="T13" fmla="*/ 6 h 48"/>
                <a:gd name="T14" fmla="*/ 24 w 47"/>
                <a:gd name="T15" fmla="*/ 42 h 48"/>
                <a:gd name="T16" fmla="*/ 6 w 47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6" y="24"/>
                  </a:moveTo>
                  <a:cubicBezTo>
                    <a:pt x="6" y="14"/>
                    <a:pt x="14" y="6"/>
                    <a:pt x="24" y="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6" y="3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56" name="Freeform 95"/>
            <p:cNvSpPr>
              <a:spLocks noEditPoints="1"/>
            </p:cNvSpPr>
            <p:nvPr/>
          </p:nvSpPr>
          <p:spPr bwMode="auto">
            <a:xfrm>
              <a:off x="10642344" y="3839905"/>
              <a:ext cx="379722" cy="369934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80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6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6 h 116"/>
                <a:gd name="T98" fmla="*/ 78 w 119"/>
                <a:gd name="T99" fmla="*/ 95 h 116"/>
                <a:gd name="T100" fmla="*/ 92 w 119"/>
                <a:gd name="T101" fmla="*/ 59 h 116"/>
                <a:gd name="T102" fmla="*/ 88 w 119"/>
                <a:gd name="T103" fmla="*/ 55 h 116"/>
                <a:gd name="T104" fmla="*/ 83 w 119"/>
                <a:gd name="T105" fmla="*/ 20 h 116"/>
                <a:gd name="T106" fmla="*/ 79 w 119"/>
                <a:gd name="T107" fmla="*/ 12 h 116"/>
                <a:gd name="T108" fmla="*/ 70 w 119"/>
                <a:gd name="T109" fmla="*/ 15 h 116"/>
                <a:gd name="T110" fmla="*/ 67 w 119"/>
                <a:gd name="T111" fmla="*/ 37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1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1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2"/>
                    <a:pt x="22" y="81"/>
                    <a:pt x="22" y="80"/>
                  </a:cubicBezTo>
                  <a:cubicBezTo>
                    <a:pt x="21" y="77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4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6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6"/>
                    <a:pt x="32" y="57"/>
                    <a:pt x="31" y="60"/>
                  </a:cubicBezTo>
                  <a:cubicBezTo>
                    <a:pt x="31" y="62"/>
                    <a:pt x="31" y="64"/>
                    <a:pt x="32" y="6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5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5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6"/>
                  </a:cubicBezTo>
                  <a:cubicBezTo>
                    <a:pt x="64" y="94"/>
                    <a:pt x="68" y="92"/>
                    <a:pt x="78" y="95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5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2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7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1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57" name="Freeform 96"/>
            <p:cNvSpPr>
              <a:spLocks noEditPoints="1"/>
            </p:cNvSpPr>
            <p:nvPr/>
          </p:nvSpPr>
          <p:spPr bwMode="auto">
            <a:xfrm>
              <a:off x="10495545" y="4229413"/>
              <a:ext cx="459973" cy="403210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4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9"/>
                    <a:pt x="125" y="0"/>
                    <a:pt x="102" y="0"/>
                  </a:cubicBezTo>
                  <a:cubicBezTo>
                    <a:pt x="90" y="0"/>
                    <a:pt x="79" y="5"/>
                    <a:pt x="72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54"/>
                    <a:pt x="5" y="65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5"/>
                    <a:pt x="144" y="54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9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58" name="Freeform 97"/>
            <p:cNvSpPr>
              <a:spLocks noEditPoints="1"/>
            </p:cNvSpPr>
            <p:nvPr/>
          </p:nvSpPr>
          <p:spPr bwMode="auto">
            <a:xfrm>
              <a:off x="10558179" y="4663940"/>
              <a:ext cx="195733" cy="195733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5 h 61"/>
                <a:gd name="T12" fmla="*/ 6 w 61"/>
                <a:gd name="T13" fmla="*/ 30 h 61"/>
                <a:gd name="T14" fmla="*/ 31 w 61"/>
                <a:gd name="T15" fmla="*/ 6 h 61"/>
                <a:gd name="T16" fmla="*/ 55 w 61"/>
                <a:gd name="T17" fmla="*/ 30 h 61"/>
                <a:gd name="T18" fmla="*/ 31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6 h 61"/>
                <a:gd name="T32" fmla="*/ 23 w 61"/>
                <a:gd name="T33" fmla="*/ 46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7 h 61"/>
                <a:gd name="T44" fmla="*/ 34 w 61"/>
                <a:gd name="T45" fmla="*/ 27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6"/>
                    <a:pt x="31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1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59" name="Freeform 98"/>
            <p:cNvSpPr>
              <a:spLocks noEditPoints="1"/>
            </p:cNvSpPr>
            <p:nvPr/>
          </p:nvSpPr>
          <p:spPr bwMode="auto">
            <a:xfrm>
              <a:off x="10607112" y="4990815"/>
              <a:ext cx="299472" cy="301429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10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1 h 94"/>
                <a:gd name="T34" fmla="*/ 66 w 94"/>
                <a:gd name="T35" fmla="*/ 80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3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1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1"/>
                    <a:pt x="61" y="52"/>
                  </a:cubicBezTo>
                  <a:cubicBezTo>
                    <a:pt x="58" y="60"/>
                    <a:pt x="49" y="64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1"/>
                    <a:pt x="69" y="71"/>
                    <a:pt x="69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1"/>
                    <a:pt x="28" y="63"/>
                    <a:pt x="39" y="67"/>
                  </a:cubicBezTo>
                  <a:cubicBezTo>
                    <a:pt x="51" y="72"/>
                    <a:pt x="63" y="66"/>
                    <a:pt x="67" y="55"/>
                  </a:cubicBezTo>
                  <a:cubicBezTo>
                    <a:pt x="68" y="53"/>
                    <a:pt x="68" y="52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3"/>
                  </a:cubicBez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60" name="Freeform 99"/>
            <p:cNvSpPr>
              <a:spLocks noEditPoints="1"/>
            </p:cNvSpPr>
            <p:nvPr/>
          </p:nvSpPr>
          <p:spPr bwMode="auto">
            <a:xfrm>
              <a:off x="10793059" y="3628514"/>
              <a:ext cx="168330" cy="168330"/>
            </a:xfrm>
            <a:custGeom>
              <a:avLst/>
              <a:gdLst>
                <a:gd name="T0" fmla="*/ 44 w 53"/>
                <a:gd name="T1" fmla="*/ 0 h 53"/>
                <a:gd name="T2" fmla="*/ 9 w 53"/>
                <a:gd name="T3" fmla="*/ 0 h 53"/>
                <a:gd name="T4" fmla="*/ 0 w 53"/>
                <a:gd name="T5" fmla="*/ 9 h 53"/>
                <a:gd name="T6" fmla="*/ 0 w 53"/>
                <a:gd name="T7" fmla="*/ 44 h 53"/>
                <a:gd name="T8" fmla="*/ 9 w 53"/>
                <a:gd name="T9" fmla="*/ 53 h 53"/>
                <a:gd name="T10" fmla="*/ 44 w 53"/>
                <a:gd name="T11" fmla="*/ 53 h 53"/>
                <a:gd name="T12" fmla="*/ 53 w 53"/>
                <a:gd name="T13" fmla="*/ 44 h 53"/>
                <a:gd name="T14" fmla="*/ 53 w 53"/>
                <a:gd name="T15" fmla="*/ 9 h 53"/>
                <a:gd name="T16" fmla="*/ 44 w 53"/>
                <a:gd name="T17" fmla="*/ 0 h 53"/>
                <a:gd name="T18" fmla="*/ 20 w 53"/>
                <a:gd name="T19" fmla="*/ 43 h 53"/>
                <a:gd name="T20" fmla="*/ 13 w 53"/>
                <a:gd name="T21" fmla="*/ 43 h 53"/>
                <a:gd name="T22" fmla="*/ 13 w 53"/>
                <a:gd name="T23" fmla="*/ 20 h 53"/>
                <a:gd name="T24" fmla="*/ 20 w 53"/>
                <a:gd name="T25" fmla="*/ 20 h 53"/>
                <a:gd name="T26" fmla="*/ 20 w 53"/>
                <a:gd name="T27" fmla="*/ 43 h 53"/>
                <a:gd name="T28" fmla="*/ 17 w 53"/>
                <a:gd name="T29" fmla="*/ 16 h 53"/>
                <a:gd name="T30" fmla="*/ 13 w 53"/>
                <a:gd name="T31" fmla="*/ 13 h 53"/>
                <a:gd name="T32" fmla="*/ 17 w 53"/>
                <a:gd name="T33" fmla="*/ 10 h 53"/>
                <a:gd name="T34" fmla="*/ 20 w 53"/>
                <a:gd name="T35" fmla="*/ 13 h 53"/>
                <a:gd name="T36" fmla="*/ 17 w 53"/>
                <a:gd name="T37" fmla="*/ 16 h 53"/>
                <a:gd name="T38" fmla="*/ 43 w 53"/>
                <a:gd name="T39" fmla="*/ 43 h 53"/>
                <a:gd name="T40" fmla="*/ 37 w 53"/>
                <a:gd name="T41" fmla="*/ 43 h 53"/>
                <a:gd name="T42" fmla="*/ 37 w 53"/>
                <a:gd name="T43" fmla="*/ 30 h 53"/>
                <a:gd name="T44" fmla="*/ 33 w 53"/>
                <a:gd name="T45" fmla="*/ 26 h 53"/>
                <a:gd name="T46" fmla="*/ 30 w 53"/>
                <a:gd name="T47" fmla="*/ 30 h 53"/>
                <a:gd name="T48" fmla="*/ 30 w 53"/>
                <a:gd name="T49" fmla="*/ 43 h 53"/>
                <a:gd name="T50" fmla="*/ 23 w 53"/>
                <a:gd name="T51" fmla="*/ 43 h 53"/>
                <a:gd name="T52" fmla="*/ 23 w 53"/>
                <a:gd name="T53" fmla="*/ 20 h 53"/>
                <a:gd name="T54" fmla="*/ 30 w 53"/>
                <a:gd name="T55" fmla="*/ 20 h 53"/>
                <a:gd name="T56" fmla="*/ 30 w 53"/>
                <a:gd name="T57" fmla="*/ 24 h 53"/>
                <a:gd name="T58" fmla="*/ 36 w 53"/>
                <a:gd name="T59" fmla="*/ 20 h 53"/>
                <a:gd name="T60" fmla="*/ 43 w 53"/>
                <a:gd name="T61" fmla="*/ 28 h 53"/>
                <a:gd name="T62" fmla="*/ 43 w 53"/>
                <a:gd name="T6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53">
                  <a:moveTo>
                    <a:pt x="4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3"/>
                    <a:pt x="9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9" y="53"/>
                    <a:pt x="53" y="49"/>
                    <a:pt x="53" y="4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4"/>
                    <a:pt x="49" y="0"/>
                    <a:pt x="44" y="0"/>
                  </a:cubicBezTo>
                  <a:close/>
                  <a:moveTo>
                    <a:pt x="20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3"/>
                  </a:lnTo>
                  <a:close/>
                  <a:moveTo>
                    <a:pt x="17" y="16"/>
                  </a:moveTo>
                  <a:cubicBezTo>
                    <a:pt x="15" y="16"/>
                    <a:pt x="13" y="15"/>
                    <a:pt x="13" y="13"/>
                  </a:cubicBezTo>
                  <a:cubicBezTo>
                    <a:pt x="13" y="11"/>
                    <a:pt x="15" y="10"/>
                    <a:pt x="17" y="10"/>
                  </a:cubicBezTo>
                  <a:cubicBezTo>
                    <a:pt x="18" y="10"/>
                    <a:pt x="20" y="11"/>
                    <a:pt x="20" y="13"/>
                  </a:cubicBezTo>
                  <a:cubicBezTo>
                    <a:pt x="20" y="15"/>
                    <a:pt x="18" y="16"/>
                    <a:pt x="17" y="16"/>
                  </a:cubicBezTo>
                  <a:close/>
                  <a:moveTo>
                    <a:pt x="43" y="4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8"/>
                    <a:pt x="35" y="26"/>
                    <a:pt x="33" y="26"/>
                  </a:cubicBezTo>
                  <a:cubicBezTo>
                    <a:pt x="31" y="26"/>
                    <a:pt x="30" y="28"/>
                    <a:pt x="30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3" y="20"/>
                    <a:pt x="36" y="20"/>
                  </a:cubicBezTo>
                  <a:cubicBezTo>
                    <a:pt x="40" y="20"/>
                    <a:pt x="43" y="23"/>
                    <a:pt x="43" y="28"/>
                  </a:cubicBezTo>
                  <a:lnTo>
                    <a:pt x="4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61" name="Freeform 100"/>
            <p:cNvSpPr>
              <a:spLocks noEditPoints="1"/>
            </p:cNvSpPr>
            <p:nvPr/>
          </p:nvSpPr>
          <p:spPr bwMode="auto">
            <a:xfrm>
              <a:off x="10646259" y="3395591"/>
              <a:ext cx="309258" cy="193775"/>
            </a:xfrm>
            <a:custGeom>
              <a:avLst/>
              <a:gdLst>
                <a:gd name="T0" fmla="*/ 49 w 158"/>
                <a:gd name="T1" fmla="*/ 70 h 99"/>
                <a:gd name="T2" fmla="*/ 49 w 158"/>
                <a:gd name="T3" fmla="*/ 39 h 99"/>
                <a:gd name="T4" fmla="*/ 78 w 158"/>
                <a:gd name="T5" fmla="*/ 39 h 99"/>
                <a:gd name="T6" fmla="*/ 39 w 158"/>
                <a:gd name="T7" fmla="*/ 0 h 99"/>
                <a:gd name="T8" fmla="*/ 0 w 158"/>
                <a:gd name="T9" fmla="*/ 39 h 99"/>
                <a:gd name="T10" fmla="*/ 29 w 158"/>
                <a:gd name="T11" fmla="*/ 39 h 99"/>
                <a:gd name="T12" fmla="*/ 29 w 158"/>
                <a:gd name="T13" fmla="*/ 89 h 99"/>
                <a:gd name="T14" fmla="*/ 88 w 158"/>
                <a:gd name="T15" fmla="*/ 89 h 99"/>
                <a:gd name="T16" fmla="*/ 68 w 158"/>
                <a:gd name="T17" fmla="*/ 70 h 99"/>
                <a:gd name="T18" fmla="*/ 49 w 158"/>
                <a:gd name="T19" fmla="*/ 70 h 99"/>
                <a:gd name="T20" fmla="*/ 129 w 158"/>
                <a:gd name="T21" fmla="*/ 58 h 99"/>
                <a:gd name="T22" fmla="*/ 129 w 158"/>
                <a:gd name="T23" fmla="*/ 9 h 99"/>
                <a:gd name="T24" fmla="*/ 68 w 158"/>
                <a:gd name="T25" fmla="*/ 9 h 99"/>
                <a:gd name="T26" fmla="*/ 88 w 158"/>
                <a:gd name="T27" fmla="*/ 29 h 99"/>
                <a:gd name="T28" fmla="*/ 107 w 158"/>
                <a:gd name="T29" fmla="*/ 29 h 99"/>
                <a:gd name="T30" fmla="*/ 107 w 158"/>
                <a:gd name="T31" fmla="*/ 58 h 99"/>
                <a:gd name="T32" fmla="*/ 78 w 158"/>
                <a:gd name="T33" fmla="*/ 58 h 99"/>
                <a:gd name="T34" fmla="*/ 119 w 158"/>
                <a:gd name="T35" fmla="*/ 99 h 99"/>
                <a:gd name="T36" fmla="*/ 158 w 158"/>
                <a:gd name="T37" fmla="*/ 58 h 99"/>
                <a:gd name="T38" fmla="*/ 129 w 158"/>
                <a:gd name="T3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99">
                  <a:moveTo>
                    <a:pt x="49" y="70"/>
                  </a:moveTo>
                  <a:lnTo>
                    <a:pt x="49" y="39"/>
                  </a:lnTo>
                  <a:lnTo>
                    <a:pt x="78" y="39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29" y="39"/>
                  </a:lnTo>
                  <a:lnTo>
                    <a:pt x="29" y="89"/>
                  </a:lnTo>
                  <a:lnTo>
                    <a:pt x="88" y="89"/>
                  </a:lnTo>
                  <a:lnTo>
                    <a:pt x="68" y="70"/>
                  </a:lnTo>
                  <a:lnTo>
                    <a:pt x="49" y="70"/>
                  </a:lnTo>
                  <a:close/>
                  <a:moveTo>
                    <a:pt x="129" y="58"/>
                  </a:moveTo>
                  <a:lnTo>
                    <a:pt x="129" y="9"/>
                  </a:lnTo>
                  <a:lnTo>
                    <a:pt x="68" y="9"/>
                  </a:lnTo>
                  <a:lnTo>
                    <a:pt x="88" y="29"/>
                  </a:lnTo>
                  <a:lnTo>
                    <a:pt x="107" y="29"/>
                  </a:lnTo>
                  <a:lnTo>
                    <a:pt x="107" y="58"/>
                  </a:lnTo>
                  <a:lnTo>
                    <a:pt x="78" y="58"/>
                  </a:lnTo>
                  <a:lnTo>
                    <a:pt x="119" y="99"/>
                  </a:lnTo>
                  <a:lnTo>
                    <a:pt x="158" y="58"/>
                  </a:lnTo>
                  <a:lnTo>
                    <a:pt x="12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62" name="Freeform 101"/>
            <p:cNvSpPr>
              <a:spLocks noEditPoints="1"/>
            </p:cNvSpPr>
            <p:nvPr/>
          </p:nvSpPr>
          <p:spPr bwMode="auto">
            <a:xfrm>
              <a:off x="10910498" y="2367994"/>
              <a:ext cx="321002" cy="322959"/>
            </a:xfrm>
            <a:custGeom>
              <a:avLst/>
              <a:gdLst>
                <a:gd name="T0" fmla="*/ 96 w 100"/>
                <a:gd name="T1" fmla="*/ 85 h 101"/>
                <a:gd name="T2" fmla="*/ 73 w 100"/>
                <a:gd name="T3" fmla="*/ 65 h 101"/>
                <a:gd name="T4" fmla="*/ 66 w 100"/>
                <a:gd name="T5" fmla="*/ 62 h 101"/>
                <a:gd name="T6" fmla="*/ 74 w 100"/>
                <a:gd name="T7" fmla="*/ 37 h 101"/>
                <a:gd name="T8" fmla="*/ 37 w 100"/>
                <a:gd name="T9" fmla="*/ 0 h 101"/>
                <a:gd name="T10" fmla="*/ 0 w 100"/>
                <a:gd name="T11" fmla="*/ 37 h 101"/>
                <a:gd name="T12" fmla="*/ 37 w 100"/>
                <a:gd name="T13" fmla="*/ 75 h 101"/>
                <a:gd name="T14" fmla="*/ 61 w 100"/>
                <a:gd name="T15" fmla="*/ 66 h 101"/>
                <a:gd name="T16" fmla="*/ 64 w 100"/>
                <a:gd name="T17" fmla="*/ 73 h 101"/>
                <a:gd name="T18" fmla="*/ 84 w 100"/>
                <a:gd name="T19" fmla="*/ 96 h 101"/>
                <a:gd name="T20" fmla="*/ 97 w 100"/>
                <a:gd name="T21" fmla="*/ 97 h 101"/>
                <a:gd name="T22" fmla="*/ 96 w 100"/>
                <a:gd name="T23" fmla="*/ 85 h 101"/>
                <a:gd name="T24" fmla="*/ 37 w 100"/>
                <a:gd name="T25" fmla="*/ 62 h 101"/>
                <a:gd name="T26" fmla="*/ 12 w 100"/>
                <a:gd name="T27" fmla="*/ 37 h 101"/>
                <a:gd name="T28" fmla="*/ 37 w 100"/>
                <a:gd name="T29" fmla="*/ 12 h 101"/>
                <a:gd name="T30" fmla="*/ 62 w 100"/>
                <a:gd name="T31" fmla="*/ 37 h 101"/>
                <a:gd name="T32" fmla="*/ 37 w 100"/>
                <a:gd name="T33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1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2"/>
                  </a:cubicBezTo>
                  <a:cubicBezTo>
                    <a:pt x="71" y="55"/>
                    <a:pt x="74" y="47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1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4"/>
                    <a:pt x="23" y="12"/>
                    <a:pt x="37" y="12"/>
                  </a:cubicBezTo>
                  <a:cubicBezTo>
                    <a:pt x="51" y="12"/>
                    <a:pt x="62" y="24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63" name="Freeform 102"/>
            <p:cNvSpPr/>
            <p:nvPr/>
          </p:nvSpPr>
          <p:spPr bwMode="auto">
            <a:xfrm>
              <a:off x="10581667" y="2328848"/>
              <a:ext cx="395380" cy="383636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2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2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64" name="Freeform 103"/>
            <p:cNvSpPr>
              <a:spLocks noEditPoints="1"/>
            </p:cNvSpPr>
            <p:nvPr/>
          </p:nvSpPr>
          <p:spPr bwMode="auto">
            <a:xfrm>
              <a:off x="10658002" y="5303987"/>
              <a:ext cx="131142" cy="207477"/>
            </a:xfrm>
            <a:custGeom>
              <a:avLst/>
              <a:gdLst>
                <a:gd name="T0" fmla="*/ 21 w 41"/>
                <a:gd name="T1" fmla="*/ 0 h 65"/>
                <a:gd name="T2" fmla="*/ 0 w 41"/>
                <a:gd name="T3" fmla="*/ 20 h 65"/>
                <a:gd name="T4" fmla="*/ 21 w 41"/>
                <a:gd name="T5" fmla="*/ 65 h 65"/>
                <a:gd name="T6" fmla="*/ 41 w 41"/>
                <a:gd name="T7" fmla="*/ 20 h 65"/>
                <a:gd name="T8" fmla="*/ 21 w 41"/>
                <a:gd name="T9" fmla="*/ 0 h 65"/>
                <a:gd name="T10" fmla="*/ 21 w 41"/>
                <a:gd name="T11" fmla="*/ 33 h 65"/>
                <a:gd name="T12" fmla="*/ 8 w 41"/>
                <a:gd name="T13" fmla="*/ 20 h 65"/>
                <a:gd name="T14" fmla="*/ 21 w 41"/>
                <a:gd name="T15" fmla="*/ 8 h 65"/>
                <a:gd name="T16" fmla="*/ 33 w 41"/>
                <a:gd name="T17" fmla="*/ 20 h 65"/>
                <a:gd name="T18" fmla="*/ 21 w 41"/>
                <a:gd name="T19" fmla="*/ 33 h 65"/>
                <a:gd name="T20" fmla="*/ 13 w 41"/>
                <a:gd name="T21" fmla="*/ 20 h 65"/>
                <a:gd name="T22" fmla="*/ 21 w 41"/>
                <a:gd name="T23" fmla="*/ 28 h 65"/>
                <a:gd name="T24" fmla="*/ 29 w 41"/>
                <a:gd name="T25" fmla="*/ 20 h 65"/>
                <a:gd name="T26" fmla="*/ 21 w 41"/>
                <a:gd name="T27" fmla="*/ 12 h 65"/>
                <a:gd name="T28" fmla="*/ 13 w 41"/>
                <a:gd name="T29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1"/>
                    <a:pt x="21" y="65"/>
                    <a:pt x="21" y="65"/>
                  </a:cubicBezTo>
                  <a:cubicBezTo>
                    <a:pt x="21" y="65"/>
                    <a:pt x="41" y="4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8" y="27"/>
                    <a:pt x="8" y="20"/>
                  </a:cubicBezTo>
                  <a:cubicBezTo>
                    <a:pt x="8" y="13"/>
                    <a:pt x="14" y="8"/>
                    <a:pt x="21" y="8"/>
                  </a:cubicBezTo>
                  <a:cubicBezTo>
                    <a:pt x="28" y="8"/>
                    <a:pt x="33" y="13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lose/>
                  <a:moveTo>
                    <a:pt x="13" y="20"/>
                  </a:moveTo>
                  <a:cubicBezTo>
                    <a:pt x="13" y="25"/>
                    <a:pt x="16" y="28"/>
                    <a:pt x="21" y="28"/>
                  </a:cubicBezTo>
                  <a:cubicBezTo>
                    <a:pt x="25" y="28"/>
                    <a:pt x="29" y="25"/>
                    <a:pt x="29" y="20"/>
                  </a:cubicBezTo>
                  <a:cubicBezTo>
                    <a:pt x="29" y="16"/>
                    <a:pt x="25" y="12"/>
                    <a:pt x="21" y="12"/>
                  </a:cubicBezTo>
                  <a:cubicBezTo>
                    <a:pt x="16" y="12"/>
                    <a:pt x="13" y="16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65" name="Freeform 104"/>
            <p:cNvSpPr>
              <a:spLocks noEditPoints="1"/>
            </p:cNvSpPr>
            <p:nvPr/>
          </p:nvSpPr>
          <p:spPr bwMode="auto">
            <a:xfrm>
              <a:off x="10515118" y="5527123"/>
              <a:ext cx="203562" cy="275983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4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1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8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1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8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66" name="Freeform 105"/>
            <p:cNvSpPr>
              <a:spLocks noEditPoints="1"/>
            </p:cNvSpPr>
            <p:nvPr/>
          </p:nvSpPr>
          <p:spPr bwMode="auto">
            <a:xfrm>
              <a:off x="10470099" y="3638300"/>
              <a:ext cx="274026" cy="207477"/>
            </a:xfrm>
            <a:custGeom>
              <a:avLst/>
              <a:gdLst>
                <a:gd name="T0" fmla="*/ 75 w 86"/>
                <a:gd name="T1" fmla="*/ 11 h 65"/>
                <a:gd name="T2" fmla="*/ 75 w 86"/>
                <a:gd name="T3" fmla="*/ 0 h 65"/>
                <a:gd name="T4" fmla="*/ 0 w 86"/>
                <a:gd name="T5" fmla="*/ 0 h 65"/>
                <a:gd name="T6" fmla="*/ 0 w 86"/>
                <a:gd name="T7" fmla="*/ 60 h 65"/>
                <a:gd name="T8" fmla="*/ 5 w 86"/>
                <a:gd name="T9" fmla="*/ 65 h 65"/>
                <a:gd name="T10" fmla="*/ 78 w 86"/>
                <a:gd name="T11" fmla="*/ 65 h 65"/>
                <a:gd name="T12" fmla="*/ 86 w 86"/>
                <a:gd name="T13" fmla="*/ 57 h 65"/>
                <a:gd name="T14" fmla="*/ 86 w 86"/>
                <a:gd name="T15" fmla="*/ 11 h 65"/>
                <a:gd name="T16" fmla="*/ 75 w 86"/>
                <a:gd name="T17" fmla="*/ 11 h 65"/>
                <a:gd name="T18" fmla="*/ 70 w 86"/>
                <a:gd name="T19" fmla="*/ 60 h 65"/>
                <a:gd name="T20" fmla="*/ 5 w 86"/>
                <a:gd name="T21" fmla="*/ 60 h 65"/>
                <a:gd name="T22" fmla="*/ 5 w 86"/>
                <a:gd name="T23" fmla="*/ 5 h 65"/>
                <a:gd name="T24" fmla="*/ 70 w 86"/>
                <a:gd name="T25" fmla="*/ 5 h 65"/>
                <a:gd name="T26" fmla="*/ 70 w 86"/>
                <a:gd name="T27" fmla="*/ 60 h 65"/>
                <a:gd name="T28" fmla="*/ 10 w 86"/>
                <a:gd name="T29" fmla="*/ 16 h 65"/>
                <a:gd name="T30" fmla="*/ 64 w 86"/>
                <a:gd name="T31" fmla="*/ 16 h 65"/>
                <a:gd name="T32" fmla="*/ 64 w 86"/>
                <a:gd name="T33" fmla="*/ 22 h 65"/>
                <a:gd name="T34" fmla="*/ 10 w 86"/>
                <a:gd name="T35" fmla="*/ 22 h 65"/>
                <a:gd name="T36" fmla="*/ 10 w 86"/>
                <a:gd name="T37" fmla="*/ 16 h 65"/>
                <a:gd name="T38" fmla="*/ 43 w 86"/>
                <a:gd name="T39" fmla="*/ 27 h 65"/>
                <a:gd name="T40" fmla="*/ 64 w 86"/>
                <a:gd name="T41" fmla="*/ 27 h 65"/>
                <a:gd name="T42" fmla="*/ 64 w 86"/>
                <a:gd name="T43" fmla="*/ 32 h 65"/>
                <a:gd name="T44" fmla="*/ 43 w 86"/>
                <a:gd name="T45" fmla="*/ 32 h 65"/>
                <a:gd name="T46" fmla="*/ 43 w 86"/>
                <a:gd name="T47" fmla="*/ 27 h 65"/>
                <a:gd name="T48" fmla="*/ 43 w 86"/>
                <a:gd name="T49" fmla="*/ 38 h 65"/>
                <a:gd name="T50" fmla="*/ 64 w 86"/>
                <a:gd name="T51" fmla="*/ 38 h 65"/>
                <a:gd name="T52" fmla="*/ 64 w 86"/>
                <a:gd name="T53" fmla="*/ 43 h 65"/>
                <a:gd name="T54" fmla="*/ 43 w 86"/>
                <a:gd name="T55" fmla="*/ 43 h 65"/>
                <a:gd name="T56" fmla="*/ 43 w 86"/>
                <a:gd name="T57" fmla="*/ 38 h 65"/>
                <a:gd name="T58" fmla="*/ 43 w 86"/>
                <a:gd name="T59" fmla="*/ 49 h 65"/>
                <a:gd name="T60" fmla="*/ 59 w 86"/>
                <a:gd name="T61" fmla="*/ 49 h 65"/>
                <a:gd name="T62" fmla="*/ 59 w 86"/>
                <a:gd name="T63" fmla="*/ 54 h 65"/>
                <a:gd name="T64" fmla="*/ 43 w 86"/>
                <a:gd name="T65" fmla="*/ 54 h 65"/>
                <a:gd name="T66" fmla="*/ 43 w 86"/>
                <a:gd name="T67" fmla="*/ 49 h 65"/>
                <a:gd name="T68" fmla="*/ 10 w 86"/>
                <a:gd name="T69" fmla="*/ 27 h 65"/>
                <a:gd name="T70" fmla="*/ 37 w 86"/>
                <a:gd name="T71" fmla="*/ 27 h 65"/>
                <a:gd name="T72" fmla="*/ 37 w 86"/>
                <a:gd name="T73" fmla="*/ 54 h 65"/>
                <a:gd name="T74" fmla="*/ 10 w 86"/>
                <a:gd name="T75" fmla="*/ 54 h 65"/>
                <a:gd name="T76" fmla="*/ 10 w 86"/>
                <a:gd name="T7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65">
                  <a:moveTo>
                    <a:pt x="75" y="1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5"/>
                    <a:pt x="5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65"/>
                    <a:pt x="86" y="61"/>
                    <a:pt x="86" y="57"/>
                  </a:cubicBezTo>
                  <a:cubicBezTo>
                    <a:pt x="86" y="11"/>
                    <a:pt x="86" y="11"/>
                    <a:pt x="86" y="11"/>
                  </a:cubicBezTo>
                  <a:lnTo>
                    <a:pt x="75" y="11"/>
                  </a:lnTo>
                  <a:close/>
                  <a:moveTo>
                    <a:pt x="70" y="60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70" y="60"/>
                  </a:lnTo>
                  <a:close/>
                  <a:moveTo>
                    <a:pt x="1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0" y="16"/>
                  </a:lnTo>
                  <a:close/>
                  <a:moveTo>
                    <a:pt x="43" y="2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43" y="27"/>
                  </a:lnTo>
                  <a:close/>
                  <a:moveTo>
                    <a:pt x="43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43" y="38"/>
                  </a:lnTo>
                  <a:close/>
                  <a:moveTo>
                    <a:pt x="43" y="49"/>
                  </a:moveTo>
                  <a:cubicBezTo>
                    <a:pt x="59" y="49"/>
                    <a:pt x="59" y="49"/>
                    <a:pt x="59" y="4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43" y="49"/>
                  </a:lnTo>
                  <a:close/>
                  <a:moveTo>
                    <a:pt x="10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67" name="Freeform 106"/>
            <p:cNvSpPr>
              <a:spLocks noEditPoints="1"/>
            </p:cNvSpPr>
            <p:nvPr/>
          </p:nvSpPr>
          <p:spPr bwMode="auto">
            <a:xfrm>
              <a:off x="10763698" y="2767289"/>
              <a:ext cx="256411" cy="256409"/>
            </a:xfrm>
            <a:custGeom>
              <a:avLst/>
              <a:gdLst>
                <a:gd name="T0" fmla="*/ 0 w 131"/>
                <a:gd name="T1" fmla="*/ 131 h 131"/>
                <a:gd name="T2" fmla="*/ 65 w 131"/>
                <a:gd name="T3" fmla="*/ 131 h 131"/>
                <a:gd name="T4" fmla="*/ 65 w 131"/>
                <a:gd name="T5" fmla="*/ 0 h 131"/>
                <a:gd name="T6" fmla="*/ 0 w 131"/>
                <a:gd name="T7" fmla="*/ 0 h 131"/>
                <a:gd name="T8" fmla="*/ 0 w 131"/>
                <a:gd name="T9" fmla="*/ 131 h 131"/>
                <a:gd name="T10" fmla="*/ 41 w 131"/>
                <a:gd name="T11" fmla="*/ 17 h 131"/>
                <a:gd name="T12" fmla="*/ 57 w 131"/>
                <a:gd name="T13" fmla="*/ 17 h 131"/>
                <a:gd name="T14" fmla="*/ 57 w 131"/>
                <a:gd name="T15" fmla="*/ 33 h 131"/>
                <a:gd name="T16" fmla="*/ 41 w 131"/>
                <a:gd name="T17" fmla="*/ 33 h 131"/>
                <a:gd name="T18" fmla="*/ 41 w 131"/>
                <a:gd name="T19" fmla="*/ 17 h 131"/>
                <a:gd name="T20" fmla="*/ 41 w 131"/>
                <a:gd name="T21" fmla="*/ 49 h 131"/>
                <a:gd name="T22" fmla="*/ 57 w 131"/>
                <a:gd name="T23" fmla="*/ 49 h 131"/>
                <a:gd name="T24" fmla="*/ 57 w 131"/>
                <a:gd name="T25" fmla="*/ 66 h 131"/>
                <a:gd name="T26" fmla="*/ 41 w 131"/>
                <a:gd name="T27" fmla="*/ 66 h 131"/>
                <a:gd name="T28" fmla="*/ 41 w 131"/>
                <a:gd name="T29" fmla="*/ 49 h 131"/>
                <a:gd name="T30" fmla="*/ 41 w 131"/>
                <a:gd name="T31" fmla="*/ 82 h 131"/>
                <a:gd name="T32" fmla="*/ 57 w 131"/>
                <a:gd name="T33" fmla="*/ 82 h 131"/>
                <a:gd name="T34" fmla="*/ 57 w 131"/>
                <a:gd name="T35" fmla="*/ 98 h 131"/>
                <a:gd name="T36" fmla="*/ 41 w 131"/>
                <a:gd name="T37" fmla="*/ 98 h 131"/>
                <a:gd name="T38" fmla="*/ 41 w 131"/>
                <a:gd name="T39" fmla="*/ 82 h 131"/>
                <a:gd name="T40" fmla="*/ 8 w 131"/>
                <a:gd name="T41" fmla="*/ 17 h 131"/>
                <a:gd name="T42" fmla="*/ 24 w 131"/>
                <a:gd name="T43" fmla="*/ 17 h 131"/>
                <a:gd name="T44" fmla="*/ 24 w 131"/>
                <a:gd name="T45" fmla="*/ 33 h 131"/>
                <a:gd name="T46" fmla="*/ 8 w 131"/>
                <a:gd name="T47" fmla="*/ 33 h 131"/>
                <a:gd name="T48" fmla="*/ 8 w 131"/>
                <a:gd name="T49" fmla="*/ 17 h 131"/>
                <a:gd name="T50" fmla="*/ 8 w 131"/>
                <a:gd name="T51" fmla="*/ 49 h 131"/>
                <a:gd name="T52" fmla="*/ 24 w 131"/>
                <a:gd name="T53" fmla="*/ 49 h 131"/>
                <a:gd name="T54" fmla="*/ 24 w 131"/>
                <a:gd name="T55" fmla="*/ 66 h 131"/>
                <a:gd name="T56" fmla="*/ 8 w 131"/>
                <a:gd name="T57" fmla="*/ 66 h 131"/>
                <a:gd name="T58" fmla="*/ 8 w 131"/>
                <a:gd name="T59" fmla="*/ 49 h 131"/>
                <a:gd name="T60" fmla="*/ 8 w 131"/>
                <a:gd name="T61" fmla="*/ 82 h 131"/>
                <a:gd name="T62" fmla="*/ 24 w 131"/>
                <a:gd name="T63" fmla="*/ 82 h 131"/>
                <a:gd name="T64" fmla="*/ 24 w 131"/>
                <a:gd name="T65" fmla="*/ 98 h 131"/>
                <a:gd name="T66" fmla="*/ 8 w 131"/>
                <a:gd name="T67" fmla="*/ 98 h 131"/>
                <a:gd name="T68" fmla="*/ 8 w 131"/>
                <a:gd name="T69" fmla="*/ 82 h 131"/>
                <a:gd name="T70" fmla="*/ 73 w 131"/>
                <a:gd name="T71" fmla="*/ 41 h 131"/>
                <a:gd name="T72" fmla="*/ 131 w 131"/>
                <a:gd name="T73" fmla="*/ 41 h 131"/>
                <a:gd name="T74" fmla="*/ 131 w 131"/>
                <a:gd name="T75" fmla="*/ 49 h 131"/>
                <a:gd name="T76" fmla="*/ 73 w 131"/>
                <a:gd name="T77" fmla="*/ 49 h 131"/>
                <a:gd name="T78" fmla="*/ 73 w 131"/>
                <a:gd name="T79" fmla="*/ 41 h 131"/>
                <a:gd name="T80" fmla="*/ 73 w 131"/>
                <a:gd name="T81" fmla="*/ 131 h 131"/>
                <a:gd name="T82" fmla="*/ 90 w 131"/>
                <a:gd name="T83" fmla="*/ 131 h 131"/>
                <a:gd name="T84" fmla="*/ 90 w 131"/>
                <a:gd name="T85" fmla="*/ 98 h 131"/>
                <a:gd name="T86" fmla="*/ 114 w 131"/>
                <a:gd name="T87" fmla="*/ 98 h 131"/>
                <a:gd name="T88" fmla="*/ 114 w 131"/>
                <a:gd name="T89" fmla="*/ 131 h 131"/>
                <a:gd name="T90" fmla="*/ 131 w 131"/>
                <a:gd name="T91" fmla="*/ 131 h 131"/>
                <a:gd name="T92" fmla="*/ 131 w 131"/>
                <a:gd name="T93" fmla="*/ 57 h 131"/>
                <a:gd name="T94" fmla="*/ 73 w 131"/>
                <a:gd name="T95" fmla="*/ 57 h 131"/>
                <a:gd name="T96" fmla="*/ 73 w 131"/>
                <a:gd name="T9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65" y="131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31"/>
                  </a:lnTo>
                  <a:close/>
                  <a:moveTo>
                    <a:pt x="41" y="17"/>
                  </a:moveTo>
                  <a:lnTo>
                    <a:pt x="57" y="17"/>
                  </a:lnTo>
                  <a:lnTo>
                    <a:pt x="57" y="33"/>
                  </a:lnTo>
                  <a:lnTo>
                    <a:pt x="41" y="33"/>
                  </a:lnTo>
                  <a:lnTo>
                    <a:pt x="41" y="17"/>
                  </a:lnTo>
                  <a:close/>
                  <a:moveTo>
                    <a:pt x="41" y="49"/>
                  </a:moveTo>
                  <a:lnTo>
                    <a:pt x="57" y="49"/>
                  </a:lnTo>
                  <a:lnTo>
                    <a:pt x="57" y="66"/>
                  </a:lnTo>
                  <a:lnTo>
                    <a:pt x="41" y="66"/>
                  </a:lnTo>
                  <a:lnTo>
                    <a:pt x="41" y="49"/>
                  </a:lnTo>
                  <a:close/>
                  <a:moveTo>
                    <a:pt x="41" y="82"/>
                  </a:moveTo>
                  <a:lnTo>
                    <a:pt x="57" y="82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41" y="82"/>
                  </a:lnTo>
                  <a:close/>
                  <a:moveTo>
                    <a:pt x="8" y="17"/>
                  </a:moveTo>
                  <a:lnTo>
                    <a:pt x="24" y="17"/>
                  </a:lnTo>
                  <a:lnTo>
                    <a:pt x="24" y="33"/>
                  </a:lnTo>
                  <a:lnTo>
                    <a:pt x="8" y="33"/>
                  </a:lnTo>
                  <a:lnTo>
                    <a:pt x="8" y="17"/>
                  </a:lnTo>
                  <a:close/>
                  <a:moveTo>
                    <a:pt x="8" y="49"/>
                  </a:moveTo>
                  <a:lnTo>
                    <a:pt x="24" y="49"/>
                  </a:lnTo>
                  <a:lnTo>
                    <a:pt x="24" y="66"/>
                  </a:lnTo>
                  <a:lnTo>
                    <a:pt x="8" y="66"/>
                  </a:lnTo>
                  <a:lnTo>
                    <a:pt x="8" y="49"/>
                  </a:lnTo>
                  <a:close/>
                  <a:moveTo>
                    <a:pt x="8" y="82"/>
                  </a:moveTo>
                  <a:lnTo>
                    <a:pt x="24" y="82"/>
                  </a:lnTo>
                  <a:lnTo>
                    <a:pt x="24" y="98"/>
                  </a:lnTo>
                  <a:lnTo>
                    <a:pt x="8" y="98"/>
                  </a:lnTo>
                  <a:lnTo>
                    <a:pt x="8" y="82"/>
                  </a:lnTo>
                  <a:close/>
                  <a:moveTo>
                    <a:pt x="73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3" y="49"/>
                  </a:lnTo>
                  <a:lnTo>
                    <a:pt x="73" y="41"/>
                  </a:lnTo>
                  <a:close/>
                  <a:moveTo>
                    <a:pt x="73" y="131"/>
                  </a:moveTo>
                  <a:lnTo>
                    <a:pt x="90" y="131"/>
                  </a:lnTo>
                  <a:lnTo>
                    <a:pt x="90" y="98"/>
                  </a:lnTo>
                  <a:lnTo>
                    <a:pt x="114" y="98"/>
                  </a:lnTo>
                  <a:lnTo>
                    <a:pt x="114" y="131"/>
                  </a:lnTo>
                  <a:lnTo>
                    <a:pt x="131" y="131"/>
                  </a:lnTo>
                  <a:lnTo>
                    <a:pt x="131" y="57"/>
                  </a:lnTo>
                  <a:lnTo>
                    <a:pt x="73" y="57"/>
                  </a:lnTo>
                  <a:lnTo>
                    <a:pt x="73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68" name="Freeform 107"/>
            <p:cNvSpPr>
              <a:spLocks noEditPoints="1"/>
            </p:cNvSpPr>
            <p:nvPr/>
          </p:nvSpPr>
          <p:spPr bwMode="auto">
            <a:xfrm>
              <a:off x="10712808" y="3080462"/>
              <a:ext cx="272069" cy="272068"/>
            </a:xfrm>
            <a:custGeom>
              <a:avLst/>
              <a:gdLst>
                <a:gd name="T0" fmla="*/ 79 w 85"/>
                <a:gd name="T1" fmla="*/ 24 h 85"/>
                <a:gd name="T2" fmla="*/ 61 w 85"/>
                <a:gd name="T3" fmla="*/ 6 h 85"/>
                <a:gd name="T4" fmla="*/ 66 w 85"/>
                <a:gd name="T5" fmla="*/ 0 h 85"/>
                <a:gd name="T6" fmla="*/ 85 w 85"/>
                <a:gd name="T7" fmla="*/ 19 h 85"/>
                <a:gd name="T8" fmla="*/ 79 w 85"/>
                <a:gd name="T9" fmla="*/ 24 h 85"/>
                <a:gd name="T10" fmla="*/ 74 w 85"/>
                <a:gd name="T11" fmla="*/ 30 h 85"/>
                <a:gd name="T12" fmla="*/ 71 w 85"/>
                <a:gd name="T13" fmla="*/ 59 h 85"/>
                <a:gd name="T14" fmla="*/ 13 w 85"/>
                <a:gd name="T15" fmla="*/ 85 h 85"/>
                <a:gd name="T16" fmla="*/ 8 w 85"/>
                <a:gd name="T17" fmla="*/ 81 h 85"/>
                <a:gd name="T18" fmla="*/ 31 w 85"/>
                <a:gd name="T19" fmla="*/ 58 h 85"/>
                <a:gd name="T20" fmla="*/ 34 w 85"/>
                <a:gd name="T21" fmla="*/ 59 h 85"/>
                <a:gd name="T22" fmla="*/ 42 w 85"/>
                <a:gd name="T23" fmla="*/ 51 h 85"/>
                <a:gd name="T24" fmla="*/ 34 w 85"/>
                <a:gd name="T25" fmla="*/ 43 h 85"/>
                <a:gd name="T26" fmla="*/ 26 w 85"/>
                <a:gd name="T27" fmla="*/ 51 h 85"/>
                <a:gd name="T28" fmla="*/ 27 w 85"/>
                <a:gd name="T29" fmla="*/ 54 h 85"/>
                <a:gd name="T30" fmla="*/ 4 w 85"/>
                <a:gd name="T31" fmla="*/ 76 h 85"/>
                <a:gd name="T32" fmla="*/ 0 w 85"/>
                <a:gd name="T33" fmla="*/ 72 h 85"/>
                <a:gd name="T34" fmla="*/ 26 w 85"/>
                <a:gd name="T35" fmla="*/ 14 h 85"/>
                <a:gd name="T36" fmla="*/ 55 w 85"/>
                <a:gd name="T37" fmla="*/ 11 h 85"/>
                <a:gd name="T38" fmla="*/ 74 w 85"/>
                <a:gd name="T39" fmla="*/ 3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85">
                  <a:moveTo>
                    <a:pt x="79" y="24"/>
                  </a:moveTo>
                  <a:cubicBezTo>
                    <a:pt x="61" y="6"/>
                    <a:pt x="61" y="6"/>
                    <a:pt x="61" y="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79" y="24"/>
                  </a:lnTo>
                  <a:close/>
                  <a:moveTo>
                    <a:pt x="74" y="30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47" y="59"/>
                    <a:pt x="13" y="85"/>
                    <a:pt x="13" y="8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8" y="59"/>
                    <a:pt x="42" y="55"/>
                    <a:pt x="42" y="51"/>
                  </a:cubicBezTo>
                  <a:cubicBezTo>
                    <a:pt x="42" y="46"/>
                    <a:pt x="38" y="43"/>
                    <a:pt x="34" y="43"/>
                  </a:cubicBezTo>
                  <a:cubicBezTo>
                    <a:pt x="30" y="43"/>
                    <a:pt x="26" y="46"/>
                    <a:pt x="26" y="51"/>
                  </a:cubicBezTo>
                  <a:cubicBezTo>
                    <a:pt x="26" y="52"/>
                    <a:pt x="26" y="53"/>
                    <a:pt x="27" y="5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26" y="37"/>
                    <a:pt x="26" y="14"/>
                  </a:cubicBezTo>
                  <a:cubicBezTo>
                    <a:pt x="55" y="11"/>
                    <a:pt x="55" y="11"/>
                    <a:pt x="55" y="11"/>
                  </a:cubicBezTo>
                  <a:lnTo>
                    <a:pt x="7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69" name="Freeform 108"/>
            <p:cNvSpPr>
              <a:spLocks noEditPoints="1"/>
            </p:cNvSpPr>
            <p:nvPr/>
          </p:nvSpPr>
          <p:spPr bwMode="auto">
            <a:xfrm>
              <a:off x="10466184" y="275750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6 w 77"/>
                <a:gd name="T3" fmla="*/ 2 h 77"/>
                <a:gd name="T4" fmla="*/ 39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8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9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8 h 77"/>
                <a:gd name="T36" fmla="*/ 20 w 77"/>
                <a:gd name="T37" fmla="*/ 5 h 77"/>
                <a:gd name="T38" fmla="*/ 32 w 77"/>
                <a:gd name="T39" fmla="*/ 17 h 77"/>
                <a:gd name="T40" fmla="*/ 20 w 77"/>
                <a:gd name="T41" fmla="*/ 38 h 77"/>
                <a:gd name="T42" fmla="*/ 20 w 77"/>
                <a:gd name="T43" fmla="*/ 72 h 77"/>
                <a:gd name="T44" fmla="*/ 4 w 77"/>
                <a:gd name="T45" fmla="*/ 54 h 77"/>
                <a:gd name="T46" fmla="*/ 20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4" y="0"/>
                    <a:pt x="49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8"/>
                  </a:cubicBezTo>
                  <a:cubicBezTo>
                    <a:pt x="77" y="43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9" y="77"/>
                  </a:cubicBezTo>
                  <a:cubicBezTo>
                    <a:pt x="34" y="77"/>
                    <a:pt x="29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45"/>
                    <a:pt x="0" y="42"/>
                    <a:pt x="0" y="38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20" y="38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12" y="68"/>
                    <a:pt x="7" y="61"/>
                    <a:pt x="4" y="54"/>
                  </a:cubicBezTo>
                  <a:lnTo>
                    <a:pt x="2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70" name="Freeform 109"/>
            <p:cNvSpPr>
              <a:spLocks noEditPoints="1"/>
            </p:cNvSpPr>
            <p:nvPr/>
          </p:nvSpPr>
          <p:spPr bwMode="auto">
            <a:xfrm>
              <a:off x="10462270" y="3049145"/>
              <a:ext cx="230965" cy="185946"/>
            </a:xfrm>
            <a:custGeom>
              <a:avLst/>
              <a:gdLst>
                <a:gd name="T0" fmla="*/ 0 w 72"/>
                <a:gd name="T1" fmla="*/ 0 h 58"/>
                <a:gd name="T2" fmla="*/ 0 w 72"/>
                <a:gd name="T3" fmla="*/ 58 h 58"/>
                <a:gd name="T4" fmla="*/ 72 w 72"/>
                <a:gd name="T5" fmla="*/ 58 h 58"/>
                <a:gd name="T6" fmla="*/ 72 w 72"/>
                <a:gd name="T7" fmla="*/ 0 h 58"/>
                <a:gd name="T8" fmla="*/ 0 w 72"/>
                <a:gd name="T9" fmla="*/ 0 h 58"/>
                <a:gd name="T10" fmla="*/ 67 w 72"/>
                <a:gd name="T11" fmla="*/ 53 h 58"/>
                <a:gd name="T12" fmla="*/ 4 w 72"/>
                <a:gd name="T13" fmla="*/ 53 h 58"/>
                <a:gd name="T14" fmla="*/ 4 w 72"/>
                <a:gd name="T15" fmla="*/ 4 h 58"/>
                <a:gd name="T16" fmla="*/ 67 w 72"/>
                <a:gd name="T17" fmla="*/ 4 h 58"/>
                <a:gd name="T18" fmla="*/ 67 w 72"/>
                <a:gd name="T19" fmla="*/ 53 h 58"/>
                <a:gd name="T20" fmla="*/ 49 w 72"/>
                <a:gd name="T21" fmla="*/ 15 h 58"/>
                <a:gd name="T22" fmla="*/ 56 w 72"/>
                <a:gd name="T23" fmla="*/ 22 h 58"/>
                <a:gd name="T24" fmla="*/ 63 w 72"/>
                <a:gd name="T25" fmla="*/ 15 h 58"/>
                <a:gd name="T26" fmla="*/ 56 w 72"/>
                <a:gd name="T27" fmla="*/ 9 h 58"/>
                <a:gd name="T28" fmla="*/ 49 w 72"/>
                <a:gd name="T29" fmla="*/ 15 h 58"/>
                <a:gd name="T30" fmla="*/ 63 w 72"/>
                <a:gd name="T31" fmla="*/ 49 h 58"/>
                <a:gd name="T32" fmla="*/ 9 w 72"/>
                <a:gd name="T33" fmla="*/ 49 h 58"/>
                <a:gd name="T34" fmla="*/ 22 w 72"/>
                <a:gd name="T35" fmla="*/ 13 h 58"/>
                <a:gd name="T36" fmla="*/ 40 w 72"/>
                <a:gd name="T37" fmla="*/ 35 h 58"/>
                <a:gd name="T38" fmla="*/ 49 w 72"/>
                <a:gd name="T39" fmla="*/ 29 h 58"/>
                <a:gd name="T40" fmla="*/ 63 w 72"/>
                <a:gd name="T41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58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67" y="53"/>
                  </a:lnTo>
                  <a:close/>
                  <a:moveTo>
                    <a:pt x="49" y="15"/>
                  </a:moveTo>
                  <a:cubicBezTo>
                    <a:pt x="49" y="19"/>
                    <a:pt x="52" y="22"/>
                    <a:pt x="56" y="22"/>
                  </a:cubicBezTo>
                  <a:cubicBezTo>
                    <a:pt x="60" y="22"/>
                    <a:pt x="63" y="19"/>
                    <a:pt x="63" y="15"/>
                  </a:cubicBezTo>
                  <a:cubicBezTo>
                    <a:pt x="63" y="12"/>
                    <a:pt x="60" y="9"/>
                    <a:pt x="56" y="9"/>
                  </a:cubicBezTo>
                  <a:cubicBezTo>
                    <a:pt x="52" y="9"/>
                    <a:pt x="49" y="12"/>
                    <a:pt x="49" y="15"/>
                  </a:cubicBezTo>
                  <a:close/>
                  <a:moveTo>
                    <a:pt x="63" y="4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9" y="29"/>
                    <a:pt x="49" y="29"/>
                    <a:pt x="49" y="29"/>
                  </a:cubicBezTo>
                  <a:lnTo>
                    <a:pt x="6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71" name="Freeform 110"/>
            <p:cNvSpPr>
              <a:spLocks noEditPoints="1"/>
            </p:cNvSpPr>
            <p:nvPr/>
          </p:nvSpPr>
          <p:spPr bwMode="auto">
            <a:xfrm>
              <a:off x="10370276" y="3305554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6 w 76"/>
                <a:gd name="T5" fmla="*/ 65 h 88"/>
                <a:gd name="T6" fmla="*/ 49 w 76"/>
                <a:gd name="T7" fmla="*/ 27 h 88"/>
                <a:gd name="T8" fmla="*/ 32 w 76"/>
                <a:gd name="T9" fmla="*/ 75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0" y="23"/>
                    <a:pt x="30" y="12"/>
                    <a:pt x="14" y="28"/>
                  </a:cubicBezTo>
                  <a:cubicBezTo>
                    <a:pt x="0" y="42"/>
                    <a:pt x="5" y="60"/>
                    <a:pt x="16" y="65"/>
                  </a:cubicBezTo>
                  <a:cubicBezTo>
                    <a:pt x="28" y="60"/>
                    <a:pt x="40" y="46"/>
                    <a:pt x="49" y="27"/>
                  </a:cubicBezTo>
                  <a:cubicBezTo>
                    <a:pt x="49" y="27"/>
                    <a:pt x="57" y="51"/>
                    <a:pt x="32" y="75"/>
                  </a:cubicBezTo>
                  <a:cubicBezTo>
                    <a:pt x="44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6" y="71"/>
                    <a:pt x="47" y="41"/>
                  </a:cubicBezTo>
                  <a:cubicBezTo>
                    <a:pt x="30" y="71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72" name="Freeform 111"/>
            <p:cNvSpPr>
              <a:spLocks noEditPoints="1"/>
            </p:cNvSpPr>
            <p:nvPr/>
          </p:nvSpPr>
          <p:spPr bwMode="auto">
            <a:xfrm>
              <a:off x="10303727" y="2346463"/>
              <a:ext cx="328831" cy="244665"/>
            </a:xfrm>
            <a:custGeom>
              <a:avLst/>
              <a:gdLst>
                <a:gd name="T0" fmla="*/ 99 w 103"/>
                <a:gd name="T1" fmla="*/ 3 h 77"/>
                <a:gd name="T2" fmla="*/ 52 w 103"/>
                <a:gd name="T3" fmla="*/ 0 h 77"/>
                <a:gd name="T4" fmla="*/ 4 w 103"/>
                <a:gd name="T5" fmla="*/ 3 h 77"/>
                <a:gd name="T6" fmla="*/ 0 w 103"/>
                <a:gd name="T7" fmla="*/ 38 h 77"/>
                <a:gd name="T8" fmla="*/ 4 w 103"/>
                <a:gd name="T9" fmla="*/ 73 h 77"/>
                <a:gd name="T10" fmla="*/ 52 w 103"/>
                <a:gd name="T11" fmla="*/ 77 h 77"/>
                <a:gd name="T12" fmla="*/ 99 w 103"/>
                <a:gd name="T13" fmla="*/ 73 h 77"/>
                <a:gd name="T14" fmla="*/ 103 w 103"/>
                <a:gd name="T15" fmla="*/ 38 h 77"/>
                <a:gd name="T16" fmla="*/ 99 w 103"/>
                <a:gd name="T17" fmla="*/ 3 h 77"/>
                <a:gd name="T18" fmla="*/ 39 w 103"/>
                <a:gd name="T19" fmla="*/ 57 h 77"/>
                <a:gd name="T20" fmla="*/ 39 w 103"/>
                <a:gd name="T21" fmla="*/ 19 h 77"/>
                <a:gd name="T22" fmla="*/ 71 w 103"/>
                <a:gd name="T23" fmla="*/ 38 h 77"/>
                <a:gd name="T24" fmla="*/ 39 w 103"/>
                <a:gd name="T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7">
                  <a:moveTo>
                    <a:pt x="99" y="3"/>
                  </a:moveTo>
                  <a:cubicBezTo>
                    <a:pt x="84" y="1"/>
                    <a:pt x="68" y="0"/>
                    <a:pt x="52" y="0"/>
                  </a:cubicBezTo>
                  <a:cubicBezTo>
                    <a:pt x="35" y="0"/>
                    <a:pt x="19" y="1"/>
                    <a:pt x="4" y="3"/>
                  </a:cubicBezTo>
                  <a:cubicBezTo>
                    <a:pt x="2" y="14"/>
                    <a:pt x="0" y="26"/>
                    <a:pt x="0" y="38"/>
                  </a:cubicBezTo>
                  <a:cubicBezTo>
                    <a:pt x="0" y="51"/>
                    <a:pt x="2" y="63"/>
                    <a:pt x="4" y="73"/>
                  </a:cubicBezTo>
                  <a:cubicBezTo>
                    <a:pt x="19" y="75"/>
                    <a:pt x="35" y="77"/>
                    <a:pt x="52" y="77"/>
                  </a:cubicBezTo>
                  <a:cubicBezTo>
                    <a:pt x="68" y="77"/>
                    <a:pt x="84" y="75"/>
                    <a:pt x="99" y="73"/>
                  </a:cubicBezTo>
                  <a:cubicBezTo>
                    <a:pt x="101" y="63"/>
                    <a:pt x="103" y="51"/>
                    <a:pt x="103" y="38"/>
                  </a:cubicBezTo>
                  <a:cubicBezTo>
                    <a:pt x="103" y="26"/>
                    <a:pt x="101" y="14"/>
                    <a:pt x="99" y="3"/>
                  </a:cubicBezTo>
                  <a:close/>
                  <a:moveTo>
                    <a:pt x="39" y="57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3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73" name="Freeform 112"/>
            <p:cNvSpPr>
              <a:spLocks noEditPoints="1"/>
            </p:cNvSpPr>
            <p:nvPr/>
          </p:nvSpPr>
          <p:spPr bwMode="auto">
            <a:xfrm>
              <a:off x="10278281" y="3927985"/>
              <a:ext cx="367978" cy="367978"/>
            </a:xfrm>
            <a:custGeom>
              <a:avLst/>
              <a:gdLst>
                <a:gd name="T0" fmla="*/ 115 w 115"/>
                <a:gd name="T1" fmla="*/ 32 h 115"/>
                <a:gd name="T2" fmla="*/ 104 w 115"/>
                <a:gd name="T3" fmla="*/ 22 h 115"/>
                <a:gd name="T4" fmla="*/ 84 w 115"/>
                <a:gd name="T5" fmla="*/ 42 h 115"/>
                <a:gd name="T6" fmla="*/ 73 w 115"/>
                <a:gd name="T7" fmla="*/ 30 h 115"/>
                <a:gd name="T8" fmla="*/ 93 w 115"/>
                <a:gd name="T9" fmla="*/ 10 h 115"/>
                <a:gd name="T10" fmla="*/ 83 w 115"/>
                <a:gd name="T11" fmla="*/ 0 h 115"/>
                <a:gd name="T12" fmla="*/ 63 w 115"/>
                <a:gd name="T13" fmla="*/ 20 h 115"/>
                <a:gd name="T14" fmla="*/ 50 w 115"/>
                <a:gd name="T15" fmla="*/ 7 h 115"/>
                <a:gd name="T16" fmla="*/ 40 w 115"/>
                <a:gd name="T17" fmla="*/ 17 h 115"/>
                <a:gd name="T18" fmla="*/ 98 w 115"/>
                <a:gd name="T19" fmla="*/ 74 h 115"/>
                <a:gd name="T20" fmla="*/ 107 w 115"/>
                <a:gd name="T21" fmla="*/ 65 h 115"/>
                <a:gd name="T22" fmla="*/ 95 w 115"/>
                <a:gd name="T23" fmla="*/ 52 h 115"/>
                <a:gd name="T24" fmla="*/ 115 w 115"/>
                <a:gd name="T25" fmla="*/ 32 h 115"/>
                <a:gd name="T26" fmla="*/ 31 w 115"/>
                <a:gd name="T27" fmla="*/ 84 h 115"/>
                <a:gd name="T28" fmla="*/ 89 w 115"/>
                <a:gd name="T29" fmla="*/ 76 h 115"/>
                <a:gd name="T30" fmla="*/ 39 w 115"/>
                <a:gd name="T31" fmla="*/ 26 h 115"/>
                <a:gd name="T32" fmla="*/ 31 w 115"/>
                <a:gd name="T33" fmla="*/ 84 h 115"/>
                <a:gd name="T34" fmla="*/ 21 w 115"/>
                <a:gd name="T35" fmla="*/ 79 h 115"/>
                <a:gd name="T36" fmla="*/ 36 w 115"/>
                <a:gd name="T37" fmla="*/ 93 h 115"/>
                <a:gd name="T38" fmla="*/ 14 w 115"/>
                <a:gd name="T39" fmla="*/ 115 h 115"/>
                <a:gd name="T40" fmla="*/ 0 w 115"/>
                <a:gd name="T41" fmla="*/ 100 h 115"/>
                <a:gd name="T42" fmla="*/ 21 w 115"/>
                <a:gd name="T4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15">
                  <a:moveTo>
                    <a:pt x="115" y="32"/>
                  </a:moveTo>
                  <a:cubicBezTo>
                    <a:pt x="104" y="22"/>
                    <a:pt x="104" y="22"/>
                    <a:pt x="104" y="2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95" y="52"/>
                    <a:pt x="95" y="52"/>
                    <a:pt x="95" y="52"/>
                  </a:cubicBezTo>
                  <a:lnTo>
                    <a:pt x="115" y="32"/>
                  </a:lnTo>
                  <a:close/>
                  <a:moveTo>
                    <a:pt x="31" y="84"/>
                  </a:moveTo>
                  <a:cubicBezTo>
                    <a:pt x="49" y="103"/>
                    <a:pt x="74" y="88"/>
                    <a:pt x="89" y="7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41"/>
                    <a:pt x="12" y="66"/>
                    <a:pt x="31" y="84"/>
                  </a:cubicBezTo>
                  <a:close/>
                  <a:moveTo>
                    <a:pt x="21" y="79"/>
                  </a:moveTo>
                  <a:cubicBezTo>
                    <a:pt x="36" y="93"/>
                    <a:pt x="36" y="93"/>
                    <a:pt x="36" y="93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74" name="Freeform 113"/>
            <p:cNvSpPr>
              <a:spLocks noEditPoints="1"/>
            </p:cNvSpPr>
            <p:nvPr/>
          </p:nvSpPr>
          <p:spPr bwMode="auto">
            <a:xfrm>
              <a:off x="10217604" y="4376214"/>
              <a:ext cx="270111" cy="313173"/>
            </a:xfrm>
            <a:custGeom>
              <a:avLst/>
              <a:gdLst>
                <a:gd name="T0" fmla="*/ 55 w 85"/>
                <a:gd name="T1" fmla="*/ 14 h 98"/>
                <a:gd name="T2" fmla="*/ 55 w 85"/>
                <a:gd name="T3" fmla="*/ 27 h 98"/>
                <a:gd name="T4" fmla="*/ 64 w 85"/>
                <a:gd name="T5" fmla="*/ 33 h 98"/>
                <a:gd name="T6" fmla="*/ 73 w 85"/>
                <a:gd name="T7" fmla="*/ 55 h 98"/>
                <a:gd name="T8" fmla="*/ 64 w 85"/>
                <a:gd name="T9" fmla="*/ 77 h 98"/>
                <a:gd name="T10" fmla="*/ 43 w 85"/>
                <a:gd name="T11" fmla="*/ 86 h 98"/>
                <a:gd name="T12" fmla="*/ 21 w 85"/>
                <a:gd name="T13" fmla="*/ 77 h 98"/>
                <a:gd name="T14" fmla="*/ 12 w 85"/>
                <a:gd name="T15" fmla="*/ 55 h 98"/>
                <a:gd name="T16" fmla="*/ 21 w 85"/>
                <a:gd name="T17" fmla="*/ 33 h 98"/>
                <a:gd name="T18" fmla="*/ 30 w 85"/>
                <a:gd name="T19" fmla="*/ 27 h 98"/>
                <a:gd name="T20" fmla="*/ 30 w 85"/>
                <a:gd name="T21" fmla="*/ 14 h 98"/>
                <a:gd name="T22" fmla="*/ 0 w 85"/>
                <a:gd name="T23" fmla="*/ 55 h 98"/>
                <a:gd name="T24" fmla="*/ 43 w 85"/>
                <a:gd name="T25" fmla="*/ 98 h 98"/>
                <a:gd name="T26" fmla="*/ 85 w 85"/>
                <a:gd name="T27" fmla="*/ 55 h 98"/>
                <a:gd name="T28" fmla="*/ 55 w 85"/>
                <a:gd name="T29" fmla="*/ 14 h 98"/>
                <a:gd name="T30" fmla="*/ 37 w 85"/>
                <a:gd name="T31" fmla="*/ 0 h 98"/>
                <a:gd name="T32" fmla="*/ 49 w 85"/>
                <a:gd name="T33" fmla="*/ 0 h 98"/>
                <a:gd name="T34" fmla="*/ 49 w 85"/>
                <a:gd name="T35" fmla="*/ 49 h 98"/>
                <a:gd name="T36" fmla="*/ 37 w 85"/>
                <a:gd name="T37" fmla="*/ 49 h 98"/>
                <a:gd name="T38" fmla="*/ 37 w 85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8" y="29"/>
                    <a:pt x="62" y="31"/>
                    <a:pt x="64" y="33"/>
                  </a:cubicBezTo>
                  <a:cubicBezTo>
                    <a:pt x="70" y="39"/>
                    <a:pt x="73" y="47"/>
                    <a:pt x="73" y="55"/>
                  </a:cubicBezTo>
                  <a:cubicBezTo>
                    <a:pt x="73" y="63"/>
                    <a:pt x="70" y="71"/>
                    <a:pt x="64" y="77"/>
                  </a:cubicBezTo>
                  <a:cubicBezTo>
                    <a:pt x="58" y="82"/>
                    <a:pt x="51" y="86"/>
                    <a:pt x="43" y="86"/>
                  </a:cubicBezTo>
                  <a:cubicBezTo>
                    <a:pt x="34" y="86"/>
                    <a:pt x="27" y="82"/>
                    <a:pt x="21" y="77"/>
                  </a:cubicBezTo>
                  <a:cubicBezTo>
                    <a:pt x="15" y="71"/>
                    <a:pt x="12" y="63"/>
                    <a:pt x="12" y="55"/>
                  </a:cubicBezTo>
                  <a:cubicBezTo>
                    <a:pt x="12" y="47"/>
                    <a:pt x="15" y="39"/>
                    <a:pt x="21" y="33"/>
                  </a:cubicBezTo>
                  <a:cubicBezTo>
                    <a:pt x="24" y="31"/>
                    <a:pt x="27" y="29"/>
                    <a:pt x="30" y="2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19" y="98"/>
                    <a:pt x="43" y="98"/>
                  </a:cubicBezTo>
                  <a:cubicBezTo>
                    <a:pt x="66" y="98"/>
                    <a:pt x="85" y="79"/>
                    <a:pt x="85" y="55"/>
                  </a:cubicBezTo>
                  <a:cubicBezTo>
                    <a:pt x="85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75" name="Freeform 114"/>
            <p:cNvSpPr/>
            <p:nvPr/>
          </p:nvSpPr>
          <p:spPr bwMode="auto">
            <a:xfrm>
              <a:off x="10248921" y="3640258"/>
              <a:ext cx="146800" cy="256409"/>
            </a:xfrm>
            <a:custGeom>
              <a:avLst/>
              <a:gdLst>
                <a:gd name="T0" fmla="*/ 0 w 75"/>
                <a:gd name="T1" fmla="*/ 131 h 131"/>
                <a:gd name="T2" fmla="*/ 0 w 75"/>
                <a:gd name="T3" fmla="*/ 0 h 131"/>
                <a:gd name="T4" fmla="*/ 21 w 75"/>
                <a:gd name="T5" fmla="*/ 0 h 131"/>
                <a:gd name="T6" fmla="*/ 21 w 75"/>
                <a:gd name="T7" fmla="*/ 59 h 131"/>
                <a:gd name="T8" fmla="*/ 75 w 75"/>
                <a:gd name="T9" fmla="*/ 5 h 131"/>
                <a:gd name="T10" fmla="*/ 75 w 75"/>
                <a:gd name="T11" fmla="*/ 125 h 131"/>
                <a:gd name="T12" fmla="*/ 21 w 75"/>
                <a:gd name="T13" fmla="*/ 71 h 131"/>
                <a:gd name="T14" fmla="*/ 21 w 75"/>
                <a:gd name="T15" fmla="*/ 131 h 131"/>
                <a:gd name="T16" fmla="*/ 0 w 75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1">
                  <a:moveTo>
                    <a:pt x="0" y="131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75" y="5"/>
                  </a:lnTo>
                  <a:lnTo>
                    <a:pt x="75" y="125"/>
                  </a:lnTo>
                  <a:lnTo>
                    <a:pt x="21" y="71"/>
                  </a:lnTo>
                  <a:lnTo>
                    <a:pt x="21" y="131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76" name="Freeform 115"/>
            <p:cNvSpPr>
              <a:spLocks noEditPoints="1"/>
            </p:cNvSpPr>
            <p:nvPr/>
          </p:nvSpPr>
          <p:spPr bwMode="auto">
            <a:xfrm>
              <a:off x="10156926" y="2651806"/>
              <a:ext cx="279899" cy="250538"/>
            </a:xfrm>
            <a:custGeom>
              <a:avLst/>
              <a:gdLst>
                <a:gd name="T0" fmla="*/ 22 w 88"/>
                <a:gd name="T1" fmla="*/ 0 h 78"/>
                <a:gd name="T2" fmla="*/ 66 w 88"/>
                <a:gd name="T3" fmla="*/ 0 h 78"/>
                <a:gd name="T4" fmla="*/ 66 w 88"/>
                <a:gd name="T5" fmla="*/ 11 h 78"/>
                <a:gd name="T6" fmla="*/ 22 w 88"/>
                <a:gd name="T7" fmla="*/ 11 h 78"/>
                <a:gd name="T8" fmla="*/ 22 w 88"/>
                <a:gd name="T9" fmla="*/ 0 h 78"/>
                <a:gd name="T10" fmla="*/ 83 w 88"/>
                <a:gd name="T11" fmla="*/ 17 h 78"/>
                <a:gd name="T12" fmla="*/ 5 w 88"/>
                <a:gd name="T13" fmla="*/ 17 h 78"/>
                <a:gd name="T14" fmla="*/ 0 w 88"/>
                <a:gd name="T15" fmla="*/ 22 h 78"/>
                <a:gd name="T16" fmla="*/ 0 w 88"/>
                <a:gd name="T17" fmla="*/ 50 h 78"/>
                <a:gd name="T18" fmla="*/ 5 w 88"/>
                <a:gd name="T19" fmla="*/ 56 h 78"/>
                <a:gd name="T20" fmla="*/ 22 w 88"/>
                <a:gd name="T21" fmla="*/ 56 h 78"/>
                <a:gd name="T22" fmla="*/ 22 w 88"/>
                <a:gd name="T23" fmla="*/ 78 h 78"/>
                <a:gd name="T24" fmla="*/ 66 w 88"/>
                <a:gd name="T25" fmla="*/ 78 h 78"/>
                <a:gd name="T26" fmla="*/ 66 w 88"/>
                <a:gd name="T27" fmla="*/ 56 h 78"/>
                <a:gd name="T28" fmla="*/ 83 w 88"/>
                <a:gd name="T29" fmla="*/ 56 h 78"/>
                <a:gd name="T30" fmla="*/ 88 w 88"/>
                <a:gd name="T31" fmla="*/ 50 h 78"/>
                <a:gd name="T32" fmla="*/ 88 w 88"/>
                <a:gd name="T33" fmla="*/ 22 h 78"/>
                <a:gd name="T34" fmla="*/ 83 w 88"/>
                <a:gd name="T35" fmla="*/ 17 h 78"/>
                <a:gd name="T36" fmla="*/ 60 w 88"/>
                <a:gd name="T37" fmla="*/ 72 h 78"/>
                <a:gd name="T38" fmla="*/ 27 w 88"/>
                <a:gd name="T39" fmla="*/ 72 h 78"/>
                <a:gd name="T40" fmla="*/ 27 w 88"/>
                <a:gd name="T41" fmla="*/ 45 h 78"/>
                <a:gd name="T42" fmla="*/ 60 w 88"/>
                <a:gd name="T43" fmla="*/ 45 h 78"/>
                <a:gd name="T44" fmla="*/ 60 w 88"/>
                <a:gd name="T45" fmla="*/ 72 h 78"/>
                <a:gd name="T46" fmla="*/ 84 w 88"/>
                <a:gd name="T47" fmla="*/ 25 h 78"/>
                <a:gd name="T48" fmla="*/ 80 w 88"/>
                <a:gd name="T49" fmla="*/ 29 h 78"/>
                <a:gd name="T50" fmla="*/ 76 w 88"/>
                <a:gd name="T51" fmla="*/ 25 h 78"/>
                <a:gd name="T52" fmla="*/ 80 w 88"/>
                <a:gd name="T53" fmla="*/ 21 h 78"/>
                <a:gd name="T54" fmla="*/ 84 w 88"/>
                <a:gd name="T55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8">
                  <a:moveTo>
                    <a:pt x="2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0"/>
                  </a:lnTo>
                  <a:close/>
                  <a:moveTo>
                    <a:pt x="8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5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6" y="56"/>
                    <a:pt x="88" y="53"/>
                    <a:pt x="88" y="5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19"/>
                    <a:pt x="86" y="17"/>
                    <a:pt x="83" y="17"/>
                  </a:cubicBezTo>
                  <a:close/>
                  <a:moveTo>
                    <a:pt x="60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72"/>
                  </a:lnTo>
                  <a:close/>
                  <a:moveTo>
                    <a:pt x="84" y="25"/>
                  </a:moveTo>
                  <a:cubicBezTo>
                    <a:pt x="84" y="27"/>
                    <a:pt x="82" y="29"/>
                    <a:pt x="80" y="29"/>
                  </a:cubicBezTo>
                  <a:cubicBezTo>
                    <a:pt x="78" y="29"/>
                    <a:pt x="76" y="27"/>
                    <a:pt x="76" y="25"/>
                  </a:cubicBezTo>
                  <a:cubicBezTo>
                    <a:pt x="76" y="23"/>
                    <a:pt x="78" y="21"/>
                    <a:pt x="80" y="21"/>
                  </a:cubicBezTo>
                  <a:cubicBezTo>
                    <a:pt x="82" y="21"/>
                    <a:pt x="84" y="23"/>
                    <a:pt x="8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77" name="Freeform 116"/>
            <p:cNvSpPr>
              <a:spLocks noEditPoints="1"/>
            </p:cNvSpPr>
            <p:nvPr/>
          </p:nvSpPr>
          <p:spPr bwMode="auto">
            <a:xfrm>
              <a:off x="10164756" y="2953235"/>
              <a:ext cx="244667" cy="258367"/>
            </a:xfrm>
            <a:custGeom>
              <a:avLst/>
              <a:gdLst>
                <a:gd name="T0" fmla="*/ 69 w 76"/>
                <a:gd name="T1" fmla="*/ 0 h 81"/>
                <a:gd name="T2" fmla="*/ 8 w 76"/>
                <a:gd name="T3" fmla="*/ 0 h 81"/>
                <a:gd name="T4" fmla="*/ 0 w 76"/>
                <a:gd name="T5" fmla="*/ 7 h 81"/>
                <a:gd name="T6" fmla="*/ 0 w 76"/>
                <a:gd name="T7" fmla="*/ 73 h 81"/>
                <a:gd name="T8" fmla="*/ 8 w 76"/>
                <a:gd name="T9" fmla="*/ 81 h 81"/>
                <a:gd name="T10" fmla="*/ 69 w 76"/>
                <a:gd name="T11" fmla="*/ 81 h 81"/>
                <a:gd name="T12" fmla="*/ 76 w 76"/>
                <a:gd name="T13" fmla="*/ 73 h 81"/>
                <a:gd name="T14" fmla="*/ 76 w 76"/>
                <a:gd name="T15" fmla="*/ 7 h 81"/>
                <a:gd name="T16" fmla="*/ 69 w 76"/>
                <a:gd name="T17" fmla="*/ 0 h 81"/>
                <a:gd name="T18" fmla="*/ 66 w 76"/>
                <a:gd name="T19" fmla="*/ 71 h 81"/>
                <a:gd name="T20" fmla="*/ 11 w 76"/>
                <a:gd name="T21" fmla="*/ 71 h 81"/>
                <a:gd name="T22" fmla="*/ 11 w 76"/>
                <a:gd name="T23" fmla="*/ 10 h 81"/>
                <a:gd name="T24" fmla="*/ 66 w 76"/>
                <a:gd name="T25" fmla="*/ 10 h 81"/>
                <a:gd name="T26" fmla="*/ 66 w 76"/>
                <a:gd name="T27" fmla="*/ 71 h 81"/>
                <a:gd name="T28" fmla="*/ 21 w 76"/>
                <a:gd name="T29" fmla="*/ 45 h 81"/>
                <a:gd name="T30" fmla="*/ 56 w 76"/>
                <a:gd name="T31" fmla="*/ 45 h 81"/>
                <a:gd name="T32" fmla="*/ 56 w 76"/>
                <a:gd name="T33" fmla="*/ 50 h 81"/>
                <a:gd name="T34" fmla="*/ 21 w 76"/>
                <a:gd name="T35" fmla="*/ 50 h 81"/>
                <a:gd name="T36" fmla="*/ 21 w 76"/>
                <a:gd name="T37" fmla="*/ 45 h 81"/>
                <a:gd name="T38" fmla="*/ 21 w 76"/>
                <a:gd name="T39" fmla="*/ 55 h 81"/>
                <a:gd name="T40" fmla="*/ 56 w 76"/>
                <a:gd name="T41" fmla="*/ 55 h 81"/>
                <a:gd name="T42" fmla="*/ 56 w 76"/>
                <a:gd name="T43" fmla="*/ 60 h 81"/>
                <a:gd name="T44" fmla="*/ 21 w 76"/>
                <a:gd name="T45" fmla="*/ 60 h 81"/>
                <a:gd name="T46" fmla="*/ 21 w 76"/>
                <a:gd name="T47" fmla="*/ 55 h 81"/>
                <a:gd name="T48" fmla="*/ 26 w 76"/>
                <a:gd name="T49" fmla="*/ 23 h 81"/>
                <a:gd name="T50" fmla="*/ 33 w 76"/>
                <a:gd name="T51" fmla="*/ 30 h 81"/>
                <a:gd name="T52" fmla="*/ 41 w 76"/>
                <a:gd name="T53" fmla="*/ 23 h 81"/>
                <a:gd name="T54" fmla="*/ 33 w 76"/>
                <a:gd name="T55" fmla="*/ 15 h 81"/>
                <a:gd name="T56" fmla="*/ 26 w 76"/>
                <a:gd name="T57" fmla="*/ 23 h 81"/>
                <a:gd name="T58" fmla="*/ 38 w 76"/>
                <a:gd name="T59" fmla="*/ 30 h 81"/>
                <a:gd name="T60" fmla="*/ 28 w 76"/>
                <a:gd name="T61" fmla="*/ 30 h 81"/>
                <a:gd name="T62" fmla="*/ 21 w 76"/>
                <a:gd name="T63" fmla="*/ 35 h 81"/>
                <a:gd name="T64" fmla="*/ 21 w 76"/>
                <a:gd name="T65" fmla="*/ 40 h 81"/>
                <a:gd name="T66" fmla="*/ 46 w 76"/>
                <a:gd name="T67" fmla="*/ 40 h 81"/>
                <a:gd name="T68" fmla="*/ 46 w 76"/>
                <a:gd name="T69" fmla="*/ 35 h 81"/>
                <a:gd name="T70" fmla="*/ 38 w 76"/>
                <a:gd name="T7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81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4" y="81"/>
                    <a:pt x="8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73" y="81"/>
                    <a:pt x="76" y="77"/>
                    <a:pt x="76" y="73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3"/>
                    <a:pt x="73" y="0"/>
                    <a:pt x="69" y="0"/>
                  </a:cubicBezTo>
                  <a:close/>
                  <a:moveTo>
                    <a:pt x="66" y="71"/>
                  </a:moveTo>
                  <a:cubicBezTo>
                    <a:pt x="11" y="71"/>
                    <a:pt x="11" y="71"/>
                    <a:pt x="11" y="7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6" y="71"/>
                  </a:lnTo>
                  <a:close/>
                  <a:moveTo>
                    <a:pt x="21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21" y="50"/>
                    <a:pt x="21" y="50"/>
                    <a:pt x="21" y="50"/>
                  </a:cubicBezTo>
                  <a:lnTo>
                    <a:pt x="21" y="45"/>
                  </a:lnTo>
                  <a:close/>
                  <a:moveTo>
                    <a:pt x="21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55"/>
                  </a:lnTo>
                  <a:close/>
                  <a:moveTo>
                    <a:pt x="26" y="23"/>
                  </a:moveTo>
                  <a:cubicBezTo>
                    <a:pt x="26" y="27"/>
                    <a:pt x="29" y="30"/>
                    <a:pt x="33" y="30"/>
                  </a:cubicBezTo>
                  <a:cubicBezTo>
                    <a:pt x="37" y="30"/>
                    <a:pt x="41" y="27"/>
                    <a:pt x="41" y="23"/>
                  </a:cubicBezTo>
                  <a:cubicBezTo>
                    <a:pt x="41" y="18"/>
                    <a:pt x="37" y="15"/>
                    <a:pt x="33" y="15"/>
                  </a:cubicBezTo>
                  <a:cubicBezTo>
                    <a:pt x="29" y="15"/>
                    <a:pt x="26" y="18"/>
                    <a:pt x="26" y="23"/>
                  </a:cubicBezTo>
                  <a:close/>
                  <a:moveTo>
                    <a:pt x="38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4" y="30"/>
                    <a:pt x="21" y="32"/>
                    <a:pt x="21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2"/>
                    <a:pt x="42" y="30"/>
                    <a:pt x="3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78" name="Freeform 117"/>
            <p:cNvSpPr>
              <a:spLocks noEditPoints="1"/>
            </p:cNvSpPr>
            <p:nvPr/>
          </p:nvSpPr>
          <p:spPr bwMode="auto">
            <a:xfrm>
              <a:off x="10383977" y="2054822"/>
              <a:ext cx="248581" cy="248580"/>
            </a:xfrm>
            <a:custGeom>
              <a:avLst/>
              <a:gdLst>
                <a:gd name="T0" fmla="*/ 67 w 127"/>
                <a:gd name="T1" fmla="*/ 0 h 127"/>
                <a:gd name="T2" fmla="*/ 55 w 127"/>
                <a:gd name="T3" fmla="*/ 11 h 127"/>
                <a:gd name="T4" fmla="*/ 67 w 127"/>
                <a:gd name="T5" fmla="*/ 24 h 127"/>
                <a:gd name="T6" fmla="*/ 39 w 127"/>
                <a:gd name="T7" fmla="*/ 55 h 127"/>
                <a:gd name="T8" fmla="*/ 11 w 127"/>
                <a:gd name="T9" fmla="*/ 55 h 127"/>
                <a:gd name="T10" fmla="*/ 34 w 127"/>
                <a:gd name="T11" fmla="*/ 77 h 127"/>
                <a:gd name="T12" fmla="*/ 0 w 127"/>
                <a:gd name="T13" fmla="*/ 122 h 127"/>
                <a:gd name="T14" fmla="*/ 0 w 127"/>
                <a:gd name="T15" fmla="*/ 127 h 127"/>
                <a:gd name="T16" fmla="*/ 4 w 127"/>
                <a:gd name="T17" fmla="*/ 127 h 127"/>
                <a:gd name="T18" fmla="*/ 49 w 127"/>
                <a:gd name="T19" fmla="*/ 93 h 127"/>
                <a:gd name="T20" fmla="*/ 71 w 127"/>
                <a:gd name="T21" fmla="*/ 114 h 127"/>
                <a:gd name="T22" fmla="*/ 71 w 127"/>
                <a:gd name="T23" fmla="*/ 86 h 127"/>
                <a:gd name="T24" fmla="*/ 102 w 127"/>
                <a:gd name="T25" fmla="*/ 59 h 127"/>
                <a:gd name="T26" fmla="*/ 114 w 127"/>
                <a:gd name="T27" fmla="*/ 72 h 127"/>
                <a:gd name="T28" fmla="*/ 127 w 127"/>
                <a:gd name="T29" fmla="*/ 59 h 127"/>
                <a:gd name="T30" fmla="*/ 67 w 127"/>
                <a:gd name="T31" fmla="*/ 0 h 127"/>
                <a:gd name="T32" fmla="*/ 55 w 127"/>
                <a:gd name="T33" fmla="*/ 67 h 127"/>
                <a:gd name="T34" fmla="*/ 47 w 127"/>
                <a:gd name="T35" fmla="*/ 59 h 127"/>
                <a:gd name="T36" fmla="*/ 75 w 127"/>
                <a:gd name="T37" fmla="*/ 31 h 127"/>
                <a:gd name="T38" fmla="*/ 83 w 127"/>
                <a:gd name="T39" fmla="*/ 39 h 127"/>
                <a:gd name="T40" fmla="*/ 55 w 127"/>
                <a:gd name="T41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lnTo>
                    <a:pt x="55" y="11"/>
                  </a:lnTo>
                  <a:lnTo>
                    <a:pt x="67" y="24"/>
                  </a:lnTo>
                  <a:lnTo>
                    <a:pt x="39" y="55"/>
                  </a:lnTo>
                  <a:lnTo>
                    <a:pt x="11" y="55"/>
                  </a:lnTo>
                  <a:lnTo>
                    <a:pt x="34" y="77"/>
                  </a:lnTo>
                  <a:lnTo>
                    <a:pt x="0" y="122"/>
                  </a:lnTo>
                  <a:lnTo>
                    <a:pt x="0" y="127"/>
                  </a:lnTo>
                  <a:lnTo>
                    <a:pt x="4" y="127"/>
                  </a:lnTo>
                  <a:lnTo>
                    <a:pt x="49" y="93"/>
                  </a:lnTo>
                  <a:lnTo>
                    <a:pt x="71" y="114"/>
                  </a:lnTo>
                  <a:lnTo>
                    <a:pt x="71" y="86"/>
                  </a:lnTo>
                  <a:lnTo>
                    <a:pt x="102" y="59"/>
                  </a:lnTo>
                  <a:lnTo>
                    <a:pt x="114" y="72"/>
                  </a:lnTo>
                  <a:lnTo>
                    <a:pt x="127" y="59"/>
                  </a:lnTo>
                  <a:lnTo>
                    <a:pt x="67" y="0"/>
                  </a:lnTo>
                  <a:close/>
                  <a:moveTo>
                    <a:pt x="55" y="67"/>
                  </a:moveTo>
                  <a:lnTo>
                    <a:pt x="47" y="59"/>
                  </a:lnTo>
                  <a:lnTo>
                    <a:pt x="75" y="31"/>
                  </a:lnTo>
                  <a:lnTo>
                    <a:pt x="83" y="39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79" name="Freeform 118"/>
            <p:cNvSpPr>
              <a:spLocks noEditPoints="1"/>
            </p:cNvSpPr>
            <p:nvPr/>
          </p:nvSpPr>
          <p:spPr bwMode="auto">
            <a:xfrm>
              <a:off x="10274366" y="1367799"/>
              <a:ext cx="246623" cy="166372"/>
            </a:xfrm>
            <a:custGeom>
              <a:avLst/>
              <a:gdLst>
                <a:gd name="T0" fmla="*/ 17 w 77"/>
                <a:gd name="T1" fmla="*/ 19 h 52"/>
                <a:gd name="T2" fmla="*/ 34 w 77"/>
                <a:gd name="T3" fmla="*/ 36 h 52"/>
                <a:gd name="T4" fmla="*/ 17 w 77"/>
                <a:gd name="T5" fmla="*/ 52 h 52"/>
                <a:gd name="T6" fmla="*/ 0 w 77"/>
                <a:gd name="T7" fmla="*/ 36 h 52"/>
                <a:gd name="T8" fmla="*/ 0 w 77"/>
                <a:gd name="T9" fmla="*/ 33 h 52"/>
                <a:gd name="T10" fmla="*/ 34 w 77"/>
                <a:gd name="T11" fmla="*/ 0 h 52"/>
                <a:gd name="T12" fmla="*/ 34 w 77"/>
                <a:gd name="T13" fmla="*/ 9 h 52"/>
                <a:gd name="T14" fmla="*/ 17 w 77"/>
                <a:gd name="T15" fmla="*/ 16 h 52"/>
                <a:gd name="T16" fmla="*/ 14 w 77"/>
                <a:gd name="T17" fmla="*/ 19 h 52"/>
                <a:gd name="T18" fmla="*/ 17 w 77"/>
                <a:gd name="T19" fmla="*/ 19 h 52"/>
                <a:gd name="T20" fmla="*/ 60 w 77"/>
                <a:gd name="T21" fmla="*/ 19 h 52"/>
                <a:gd name="T22" fmla="*/ 77 w 77"/>
                <a:gd name="T23" fmla="*/ 36 h 52"/>
                <a:gd name="T24" fmla="*/ 60 w 77"/>
                <a:gd name="T25" fmla="*/ 52 h 52"/>
                <a:gd name="T26" fmla="*/ 43 w 77"/>
                <a:gd name="T27" fmla="*/ 36 h 52"/>
                <a:gd name="T28" fmla="*/ 43 w 77"/>
                <a:gd name="T29" fmla="*/ 33 h 52"/>
                <a:gd name="T30" fmla="*/ 77 w 77"/>
                <a:gd name="T31" fmla="*/ 0 h 52"/>
                <a:gd name="T32" fmla="*/ 77 w 77"/>
                <a:gd name="T33" fmla="*/ 9 h 52"/>
                <a:gd name="T34" fmla="*/ 60 w 77"/>
                <a:gd name="T35" fmla="*/ 16 h 52"/>
                <a:gd name="T36" fmla="*/ 58 w 77"/>
                <a:gd name="T37" fmla="*/ 19 h 52"/>
                <a:gd name="T38" fmla="*/ 60 w 77"/>
                <a:gd name="T39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52">
                  <a:moveTo>
                    <a:pt x="17" y="19"/>
                  </a:moveTo>
                  <a:cubicBezTo>
                    <a:pt x="26" y="19"/>
                    <a:pt x="34" y="26"/>
                    <a:pt x="34" y="36"/>
                  </a:cubicBezTo>
                  <a:cubicBezTo>
                    <a:pt x="34" y="45"/>
                    <a:pt x="26" y="52"/>
                    <a:pt x="17" y="52"/>
                  </a:cubicBezTo>
                  <a:cubicBezTo>
                    <a:pt x="8" y="52"/>
                    <a:pt x="0" y="45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7" y="9"/>
                    <a:pt x="21" y="12"/>
                    <a:pt x="17" y="16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5" y="19"/>
                    <a:pt x="16" y="19"/>
                    <a:pt x="17" y="19"/>
                  </a:cubicBezTo>
                  <a:close/>
                  <a:moveTo>
                    <a:pt x="60" y="19"/>
                  </a:moveTo>
                  <a:cubicBezTo>
                    <a:pt x="70" y="19"/>
                    <a:pt x="77" y="26"/>
                    <a:pt x="77" y="36"/>
                  </a:cubicBezTo>
                  <a:cubicBezTo>
                    <a:pt x="77" y="45"/>
                    <a:pt x="70" y="52"/>
                    <a:pt x="60" y="52"/>
                  </a:cubicBezTo>
                  <a:cubicBezTo>
                    <a:pt x="51" y="52"/>
                    <a:pt x="43" y="45"/>
                    <a:pt x="43" y="3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5"/>
                    <a:pt x="58" y="0"/>
                    <a:pt x="77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1" y="9"/>
                    <a:pt x="65" y="12"/>
                    <a:pt x="60" y="16"/>
                  </a:cubicBezTo>
                  <a:cubicBezTo>
                    <a:pt x="59" y="17"/>
                    <a:pt x="58" y="18"/>
                    <a:pt x="58" y="19"/>
                  </a:cubicBezTo>
                  <a:cubicBezTo>
                    <a:pt x="58" y="19"/>
                    <a:pt x="59" y="19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80" name="Freeform 119"/>
            <p:cNvSpPr/>
            <p:nvPr/>
          </p:nvSpPr>
          <p:spPr bwMode="auto">
            <a:xfrm>
              <a:off x="10213690" y="1782753"/>
              <a:ext cx="383636" cy="364063"/>
            </a:xfrm>
            <a:custGeom>
              <a:avLst/>
              <a:gdLst>
                <a:gd name="T0" fmla="*/ 78 w 120"/>
                <a:gd name="T1" fmla="*/ 29 h 114"/>
                <a:gd name="T2" fmla="*/ 83 w 120"/>
                <a:gd name="T3" fmla="*/ 0 h 114"/>
                <a:gd name="T4" fmla="*/ 120 w 120"/>
                <a:gd name="T5" fmla="*/ 52 h 114"/>
                <a:gd name="T6" fmla="*/ 68 w 120"/>
                <a:gd name="T7" fmla="*/ 90 h 114"/>
                <a:gd name="T8" fmla="*/ 73 w 120"/>
                <a:gd name="T9" fmla="*/ 60 h 114"/>
                <a:gd name="T10" fmla="*/ 27 w 120"/>
                <a:gd name="T11" fmla="*/ 114 h 114"/>
                <a:gd name="T12" fmla="*/ 78 w 120"/>
                <a:gd name="T13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4">
                  <a:moveTo>
                    <a:pt x="78" y="29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21" y="51"/>
                    <a:pt x="18" y="88"/>
                    <a:pt x="27" y="114"/>
                  </a:cubicBezTo>
                  <a:cubicBezTo>
                    <a:pt x="0" y="73"/>
                    <a:pt x="16" y="18"/>
                    <a:pt x="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81" name="Freeform 120"/>
            <p:cNvSpPr/>
            <p:nvPr/>
          </p:nvSpPr>
          <p:spPr bwMode="auto">
            <a:xfrm>
              <a:off x="10295897" y="1555702"/>
              <a:ext cx="240752" cy="252495"/>
            </a:xfrm>
            <a:custGeom>
              <a:avLst/>
              <a:gdLst>
                <a:gd name="T0" fmla="*/ 59 w 123"/>
                <a:gd name="T1" fmla="*/ 129 h 129"/>
                <a:gd name="T2" fmla="*/ 59 w 123"/>
                <a:gd name="T3" fmla="*/ 72 h 129"/>
                <a:gd name="T4" fmla="*/ 0 w 123"/>
                <a:gd name="T5" fmla="*/ 129 h 129"/>
                <a:gd name="T6" fmla="*/ 0 w 123"/>
                <a:gd name="T7" fmla="*/ 0 h 129"/>
                <a:gd name="T8" fmla="*/ 59 w 123"/>
                <a:gd name="T9" fmla="*/ 59 h 129"/>
                <a:gd name="T10" fmla="*/ 59 w 123"/>
                <a:gd name="T11" fmla="*/ 0 h 129"/>
                <a:gd name="T12" fmla="*/ 123 w 123"/>
                <a:gd name="T13" fmla="*/ 65 h 129"/>
                <a:gd name="T14" fmla="*/ 59 w 123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9">
                  <a:moveTo>
                    <a:pt x="59" y="129"/>
                  </a:moveTo>
                  <a:lnTo>
                    <a:pt x="59" y="72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9"/>
                  </a:lnTo>
                  <a:lnTo>
                    <a:pt x="59" y="0"/>
                  </a:lnTo>
                  <a:lnTo>
                    <a:pt x="123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82" name="Freeform 121"/>
            <p:cNvSpPr/>
            <p:nvPr/>
          </p:nvSpPr>
          <p:spPr bwMode="auto">
            <a:xfrm>
              <a:off x="10051231" y="3280109"/>
              <a:ext cx="303387" cy="303385"/>
            </a:xfrm>
            <a:custGeom>
              <a:avLst/>
              <a:gdLst>
                <a:gd name="T0" fmla="*/ 95 w 95"/>
                <a:gd name="T1" fmla="*/ 35 h 95"/>
                <a:gd name="T2" fmla="*/ 60 w 95"/>
                <a:gd name="T3" fmla="*/ 35 h 95"/>
                <a:gd name="T4" fmla="*/ 73 w 95"/>
                <a:gd name="T5" fmla="*/ 22 h 95"/>
                <a:gd name="T6" fmla="*/ 48 w 95"/>
                <a:gd name="T7" fmla="*/ 12 h 95"/>
                <a:gd name="T8" fmla="*/ 23 w 95"/>
                <a:gd name="T9" fmla="*/ 22 h 95"/>
                <a:gd name="T10" fmla="*/ 12 w 95"/>
                <a:gd name="T11" fmla="*/ 47 h 95"/>
                <a:gd name="T12" fmla="*/ 23 w 95"/>
                <a:gd name="T13" fmla="*/ 72 h 95"/>
                <a:gd name="T14" fmla="*/ 48 w 95"/>
                <a:gd name="T15" fmla="*/ 83 h 95"/>
                <a:gd name="T16" fmla="*/ 73 w 95"/>
                <a:gd name="T17" fmla="*/ 72 h 95"/>
                <a:gd name="T18" fmla="*/ 74 w 95"/>
                <a:gd name="T19" fmla="*/ 71 h 95"/>
                <a:gd name="T20" fmla="*/ 83 w 95"/>
                <a:gd name="T21" fmla="*/ 78 h 95"/>
                <a:gd name="T22" fmla="*/ 48 w 95"/>
                <a:gd name="T23" fmla="*/ 95 h 95"/>
                <a:gd name="T24" fmla="*/ 0 w 95"/>
                <a:gd name="T25" fmla="*/ 47 h 95"/>
                <a:gd name="T26" fmla="*/ 48 w 95"/>
                <a:gd name="T27" fmla="*/ 0 h 95"/>
                <a:gd name="T28" fmla="*/ 81 w 95"/>
                <a:gd name="T29" fmla="*/ 14 h 95"/>
                <a:gd name="T30" fmla="*/ 95 w 95"/>
                <a:gd name="T31" fmla="*/ 0 h 95"/>
                <a:gd name="T32" fmla="*/ 95 w 95"/>
                <a:gd name="T33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5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6" y="15"/>
                    <a:pt x="57" y="12"/>
                    <a:pt x="48" y="12"/>
                  </a:cubicBezTo>
                  <a:cubicBezTo>
                    <a:pt x="38" y="12"/>
                    <a:pt x="29" y="15"/>
                    <a:pt x="23" y="22"/>
                  </a:cubicBezTo>
                  <a:cubicBezTo>
                    <a:pt x="16" y="29"/>
                    <a:pt x="12" y="38"/>
                    <a:pt x="12" y="47"/>
                  </a:cubicBezTo>
                  <a:cubicBezTo>
                    <a:pt x="12" y="57"/>
                    <a:pt x="16" y="66"/>
                    <a:pt x="23" y="72"/>
                  </a:cubicBezTo>
                  <a:cubicBezTo>
                    <a:pt x="29" y="79"/>
                    <a:pt x="38" y="83"/>
                    <a:pt x="48" y="83"/>
                  </a:cubicBezTo>
                  <a:cubicBezTo>
                    <a:pt x="57" y="83"/>
                    <a:pt x="66" y="79"/>
                    <a:pt x="73" y="72"/>
                  </a:cubicBezTo>
                  <a:cubicBezTo>
                    <a:pt x="73" y="72"/>
                    <a:pt x="74" y="71"/>
                    <a:pt x="74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5" y="88"/>
                    <a:pt x="62" y="95"/>
                    <a:pt x="48" y="95"/>
                  </a:cubicBezTo>
                  <a:cubicBezTo>
                    <a:pt x="22" y="95"/>
                    <a:pt x="0" y="7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61" y="0"/>
                    <a:pt x="73" y="5"/>
                    <a:pt x="81" y="1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83" name="Freeform 122"/>
            <p:cNvSpPr>
              <a:spLocks noEditPoints="1"/>
            </p:cNvSpPr>
            <p:nvPr/>
          </p:nvSpPr>
          <p:spPr bwMode="auto">
            <a:xfrm>
              <a:off x="9912261" y="2277957"/>
              <a:ext cx="332746" cy="336661"/>
            </a:xfrm>
            <a:custGeom>
              <a:avLst/>
              <a:gdLst>
                <a:gd name="T0" fmla="*/ 86 w 104"/>
                <a:gd name="T1" fmla="*/ 0 h 105"/>
                <a:gd name="T2" fmla="*/ 17 w 104"/>
                <a:gd name="T3" fmla="*/ 0 h 105"/>
                <a:gd name="T4" fmla="*/ 0 w 104"/>
                <a:gd name="T5" fmla="*/ 18 h 105"/>
                <a:gd name="T6" fmla="*/ 0 w 104"/>
                <a:gd name="T7" fmla="*/ 87 h 105"/>
                <a:gd name="T8" fmla="*/ 17 w 104"/>
                <a:gd name="T9" fmla="*/ 105 h 105"/>
                <a:gd name="T10" fmla="*/ 86 w 104"/>
                <a:gd name="T11" fmla="*/ 105 h 105"/>
                <a:gd name="T12" fmla="*/ 104 w 104"/>
                <a:gd name="T13" fmla="*/ 87 h 105"/>
                <a:gd name="T14" fmla="*/ 104 w 104"/>
                <a:gd name="T15" fmla="*/ 18 h 105"/>
                <a:gd name="T16" fmla="*/ 86 w 104"/>
                <a:gd name="T17" fmla="*/ 0 h 105"/>
                <a:gd name="T18" fmla="*/ 28 w 104"/>
                <a:gd name="T19" fmla="*/ 85 h 105"/>
                <a:gd name="T20" fmla="*/ 19 w 104"/>
                <a:gd name="T21" fmla="*/ 76 h 105"/>
                <a:gd name="T22" fmla="*/ 28 w 104"/>
                <a:gd name="T23" fmla="*/ 67 h 105"/>
                <a:gd name="T24" fmla="*/ 37 w 104"/>
                <a:gd name="T25" fmla="*/ 76 h 105"/>
                <a:gd name="T26" fmla="*/ 28 w 104"/>
                <a:gd name="T27" fmla="*/ 85 h 105"/>
                <a:gd name="T28" fmla="*/ 50 w 104"/>
                <a:gd name="T29" fmla="*/ 85 h 105"/>
                <a:gd name="T30" fmla="*/ 41 w 104"/>
                <a:gd name="T31" fmla="*/ 63 h 105"/>
                <a:gd name="T32" fmla="*/ 19 w 104"/>
                <a:gd name="T33" fmla="*/ 54 h 105"/>
                <a:gd name="T34" fmla="*/ 19 w 104"/>
                <a:gd name="T35" fmla="*/ 41 h 105"/>
                <a:gd name="T36" fmla="*/ 63 w 104"/>
                <a:gd name="T37" fmla="*/ 85 h 105"/>
                <a:gd name="T38" fmla="*/ 50 w 104"/>
                <a:gd name="T39" fmla="*/ 85 h 105"/>
                <a:gd name="T40" fmla="*/ 73 w 104"/>
                <a:gd name="T41" fmla="*/ 85 h 105"/>
                <a:gd name="T42" fmla="*/ 19 w 104"/>
                <a:gd name="T43" fmla="*/ 31 h 105"/>
                <a:gd name="T44" fmla="*/ 19 w 104"/>
                <a:gd name="T45" fmla="*/ 18 h 105"/>
                <a:gd name="T46" fmla="*/ 86 w 104"/>
                <a:gd name="T47" fmla="*/ 85 h 105"/>
                <a:gd name="T48" fmla="*/ 73 w 104"/>
                <a:gd name="T4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5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7"/>
                    <a:pt x="7" y="105"/>
                    <a:pt x="17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96" y="105"/>
                    <a:pt x="104" y="97"/>
                    <a:pt x="104" y="8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6" y="0"/>
                  </a:cubicBezTo>
                  <a:close/>
                  <a:moveTo>
                    <a:pt x="28" y="85"/>
                  </a:moveTo>
                  <a:cubicBezTo>
                    <a:pt x="23" y="85"/>
                    <a:pt x="19" y="81"/>
                    <a:pt x="19" y="76"/>
                  </a:cubicBezTo>
                  <a:cubicBezTo>
                    <a:pt x="19" y="71"/>
                    <a:pt x="23" y="67"/>
                    <a:pt x="28" y="67"/>
                  </a:cubicBezTo>
                  <a:cubicBezTo>
                    <a:pt x="33" y="67"/>
                    <a:pt x="37" y="71"/>
                    <a:pt x="37" y="76"/>
                  </a:cubicBezTo>
                  <a:cubicBezTo>
                    <a:pt x="37" y="81"/>
                    <a:pt x="33" y="85"/>
                    <a:pt x="28" y="85"/>
                  </a:cubicBezTo>
                  <a:close/>
                  <a:moveTo>
                    <a:pt x="50" y="85"/>
                  </a:moveTo>
                  <a:cubicBezTo>
                    <a:pt x="50" y="77"/>
                    <a:pt x="47" y="69"/>
                    <a:pt x="41" y="63"/>
                  </a:cubicBezTo>
                  <a:cubicBezTo>
                    <a:pt x="35" y="57"/>
                    <a:pt x="27" y="54"/>
                    <a:pt x="19" y="5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63" y="61"/>
                    <a:pt x="63" y="85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73" y="85"/>
                  </a:moveTo>
                  <a:cubicBezTo>
                    <a:pt x="73" y="55"/>
                    <a:pt x="49" y="31"/>
                    <a:pt x="19" y="3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6" y="18"/>
                    <a:pt x="86" y="48"/>
                    <a:pt x="86" y="85"/>
                  </a:cubicBezTo>
                  <a:cubicBezTo>
                    <a:pt x="73" y="85"/>
                    <a:pt x="73" y="85"/>
                    <a:pt x="7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84" name="Freeform 123"/>
            <p:cNvSpPr>
              <a:spLocks noEditPoints="1"/>
            </p:cNvSpPr>
            <p:nvPr/>
          </p:nvSpPr>
          <p:spPr bwMode="auto">
            <a:xfrm>
              <a:off x="9884858" y="3579580"/>
              <a:ext cx="307301" cy="322959"/>
            </a:xfrm>
            <a:custGeom>
              <a:avLst/>
              <a:gdLst>
                <a:gd name="T0" fmla="*/ 41 w 96"/>
                <a:gd name="T1" fmla="*/ 6 h 101"/>
                <a:gd name="T2" fmla="*/ 42 w 96"/>
                <a:gd name="T3" fmla="*/ 2 h 101"/>
                <a:gd name="T4" fmla="*/ 36 w 96"/>
                <a:gd name="T5" fmla="*/ 0 h 101"/>
                <a:gd name="T6" fmla="*/ 35 w 96"/>
                <a:gd name="T7" fmla="*/ 7 h 101"/>
                <a:gd name="T8" fmla="*/ 0 w 96"/>
                <a:gd name="T9" fmla="*/ 54 h 101"/>
                <a:gd name="T10" fmla="*/ 96 w 96"/>
                <a:gd name="T11" fmla="*/ 54 h 101"/>
                <a:gd name="T12" fmla="*/ 33 w 96"/>
                <a:gd name="T13" fmla="*/ 4 h 101"/>
                <a:gd name="T14" fmla="*/ 38 w 96"/>
                <a:gd name="T15" fmla="*/ 1 h 101"/>
                <a:gd name="T16" fmla="*/ 40 w 96"/>
                <a:gd name="T17" fmla="*/ 5 h 101"/>
                <a:gd name="T18" fmla="*/ 35 w 96"/>
                <a:gd name="T19" fmla="*/ 6 h 101"/>
                <a:gd name="T20" fmla="*/ 73 w 96"/>
                <a:gd name="T21" fmla="*/ 79 h 101"/>
                <a:gd name="T22" fmla="*/ 54 w 96"/>
                <a:gd name="T23" fmla="*/ 81 h 101"/>
                <a:gd name="T24" fmla="*/ 48 w 96"/>
                <a:gd name="T25" fmla="*/ 90 h 101"/>
                <a:gd name="T26" fmla="*/ 13 w 96"/>
                <a:gd name="T27" fmla="*/ 64 h 101"/>
                <a:gd name="T28" fmla="*/ 12 w 96"/>
                <a:gd name="T29" fmla="*/ 58 h 101"/>
                <a:gd name="T30" fmla="*/ 22 w 96"/>
                <a:gd name="T31" fmla="*/ 28 h 101"/>
                <a:gd name="T32" fmla="*/ 42 w 96"/>
                <a:gd name="T33" fmla="*/ 26 h 101"/>
                <a:gd name="T34" fmla="*/ 48 w 96"/>
                <a:gd name="T35" fmla="*/ 17 h 101"/>
                <a:gd name="T36" fmla="*/ 83 w 96"/>
                <a:gd name="T37" fmla="*/ 43 h 101"/>
                <a:gd name="T38" fmla="*/ 84 w 96"/>
                <a:gd name="T39" fmla="*/ 49 h 101"/>
                <a:gd name="T40" fmla="*/ 73 w 96"/>
                <a:gd name="T41" fmla="*/ 79 h 101"/>
                <a:gd name="T42" fmla="*/ 53 w 96"/>
                <a:gd name="T43" fmla="*/ 44 h 101"/>
                <a:gd name="T44" fmla="*/ 43 w 96"/>
                <a:gd name="T45" fmla="*/ 32 h 101"/>
                <a:gd name="T46" fmla="*/ 40 w 96"/>
                <a:gd name="T47" fmla="*/ 46 h 101"/>
                <a:gd name="T48" fmla="*/ 38 w 96"/>
                <a:gd name="T49" fmla="*/ 49 h 101"/>
                <a:gd name="T50" fmla="*/ 26 w 96"/>
                <a:gd name="T51" fmla="*/ 58 h 101"/>
                <a:gd name="T52" fmla="*/ 38 w 96"/>
                <a:gd name="T53" fmla="*/ 59 h 101"/>
                <a:gd name="T54" fmla="*/ 43 w 96"/>
                <a:gd name="T55" fmla="*/ 63 h 101"/>
                <a:gd name="T56" fmla="*/ 53 w 96"/>
                <a:gd name="T57" fmla="*/ 75 h 101"/>
                <a:gd name="T58" fmla="*/ 56 w 96"/>
                <a:gd name="T59" fmla="*/ 61 h 101"/>
                <a:gd name="T60" fmla="*/ 58 w 96"/>
                <a:gd name="T61" fmla="*/ 58 h 101"/>
                <a:gd name="T62" fmla="*/ 70 w 96"/>
                <a:gd name="T63" fmla="*/ 49 h 101"/>
                <a:gd name="T64" fmla="*/ 58 w 96"/>
                <a:gd name="T65" fmla="*/ 48 h 101"/>
                <a:gd name="T66" fmla="*/ 48 w 96"/>
                <a:gd name="T67" fmla="*/ 44 h 101"/>
                <a:gd name="T68" fmla="*/ 48 w 96"/>
                <a:gd name="T69" fmla="*/ 44 h 101"/>
                <a:gd name="T70" fmla="*/ 48 w 96"/>
                <a:gd name="T71" fmla="*/ 44 h 101"/>
                <a:gd name="T72" fmla="*/ 49 w 96"/>
                <a:gd name="T73" fmla="*/ 44 h 101"/>
                <a:gd name="T74" fmla="*/ 52 w 96"/>
                <a:gd name="T75" fmla="*/ 45 h 101"/>
                <a:gd name="T76" fmla="*/ 39 w 96"/>
                <a:gd name="T77" fmla="*/ 57 h 101"/>
                <a:gd name="T78" fmla="*/ 46 w 96"/>
                <a:gd name="T79" fmla="*/ 44 h 101"/>
                <a:gd name="T80" fmla="*/ 53 w 96"/>
                <a:gd name="T81" fmla="*/ 62 h 101"/>
                <a:gd name="T82" fmla="*/ 50 w 96"/>
                <a:gd name="T83" fmla="*/ 63 h 101"/>
                <a:gd name="T84" fmla="*/ 47 w 96"/>
                <a:gd name="T85" fmla="*/ 63 h 101"/>
                <a:gd name="T86" fmla="*/ 47 w 96"/>
                <a:gd name="T87" fmla="*/ 63 h 101"/>
                <a:gd name="T88" fmla="*/ 51 w 96"/>
                <a:gd name="T89" fmla="*/ 57 h 101"/>
                <a:gd name="T90" fmla="*/ 57 w 96"/>
                <a:gd name="T91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1">
                  <a:moveTo>
                    <a:pt x="48" y="6"/>
                  </a:moveTo>
                  <a:cubicBezTo>
                    <a:pt x="46" y="6"/>
                    <a:pt x="43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5"/>
                    <a:pt x="43" y="4"/>
                    <a:pt x="42" y="2"/>
                  </a:cubicBezTo>
                  <a:cubicBezTo>
                    <a:pt x="42" y="1"/>
                    <a:pt x="40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1" y="3"/>
                    <a:pt x="32" y="5"/>
                  </a:cubicBezTo>
                  <a:cubicBezTo>
                    <a:pt x="32" y="6"/>
                    <a:pt x="33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15" y="13"/>
                    <a:pt x="0" y="32"/>
                    <a:pt x="0" y="54"/>
                  </a:cubicBezTo>
                  <a:cubicBezTo>
                    <a:pt x="0" y="80"/>
                    <a:pt x="22" y="101"/>
                    <a:pt x="48" y="101"/>
                  </a:cubicBezTo>
                  <a:cubicBezTo>
                    <a:pt x="74" y="101"/>
                    <a:pt x="96" y="80"/>
                    <a:pt x="96" y="54"/>
                  </a:cubicBezTo>
                  <a:cubicBezTo>
                    <a:pt x="96" y="27"/>
                    <a:pt x="74" y="6"/>
                    <a:pt x="48" y="6"/>
                  </a:cubicBezTo>
                  <a:close/>
                  <a:moveTo>
                    <a:pt x="33" y="4"/>
                  </a:moveTo>
                  <a:cubicBezTo>
                    <a:pt x="33" y="3"/>
                    <a:pt x="35" y="2"/>
                    <a:pt x="37" y="1"/>
                  </a:cubicBezTo>
                  <a:cubicBezTo>
                    <a:pt x="37" y="1"/>
                    <a:pt x="37" y="1"/>
                    <a:pt x="38" y="1"/>
                  </a:cubicBezTo>
                  <a:cubicBezTo>
                    <a:pt x="39" y="1"/>
                    <a:pt x="41" y="2"/>
                    <a:pt x="41" y="3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6" y="5"/>
                    <a:pt x="36" y="5"/>
                    <a:pt x="35" y="6"/>
                  </a:cubicBezTo>
                  <a:cubicBezTo>
                    <a:pt x="34" y="6"/>
                    <a:pt x="33" y="5"/>
                    <a:pt x="33" y="4"/>
                  </a:cubicBezTo>
                  <a:close/>
                  <a:moveTo>
                    <a:pt x="73" y="79"/>
                  </a:moveTo>
                  <a:cubicBezTo>
                    <a:pt x="69" y="84"/>
                    <a:pt x="64" y="87"/>
                    <a:pt x="58" y="88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90"/>
                    <a:pt x="50" y="90"/>
                    <a:pt x="48" y="90"/>
                  </a:cubicBezTo>
                  <a:cubicBezTo>
                    <a:pt x="38" y="90"/>
                    <a:pt x="29" y="86"/>
                    <a:pt x="22" y="79"/>
                  </a:cubicBezTo>
                  <a:cubicBezTo>
                    <a:pt x="18" y="75"/>
                    <a:pt x="15" y="70"/>
                    <a:pt x="13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2" y="44"/>
                    <a:pt x="15" y="35"/>
                    <a:pt x="22" y="28"/>
                  </a:cubicBezTo>
                  <a:cubicBezTo>
                    <a:pt x="27" y="24"/>
                    <a:pt x="32" y="21"/>
                    <a:pt x="38" y="1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7"/>
                    <a:pt x="48" y="17"/>
                  </a:cubicBezTo>
                  <a:cubicBezTo>
                    <a:pt x="58" y="17"/>
                    <a:pt x="67" y="21"/>
                    <a:pt x="73" y="28"/>
                  </a:cubicBezTo>
                  <a:cubicBezTo>
                    <a:pt x="78" y="32"/>
                    <a:pt x="81" y="38"/>
                    <a:pt x="83" y="43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4" y="50"/>
                    <a:pt x="84" y="52"/>
                    <a:pt x="84" y="54"/>
                  </a:cubicBezTo>
                  <a:cubicBezTo>
                    <a:pt x="84" y="63"/>
                    <a:pt x="80" y="72"/>
                    <a:pt x="73" y="79"/>
                  </a:cubicBezTo>
                  <a:close/>
                  <a:moveTo>
                    <a:pt x="73" y="29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52" y="43"/>
                    <a:pt x="50" y="43"/>
                    <a:pt x="48" y="4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4"/>
                    <a:pt x="40" y="45"/>
                    <a:pt x="40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7" y="50"/>
                    <a:pt x="37" y="52"/>
                    <a:pt x="37" y="53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4" y="64"/>
                    <a:pt x="46" y="65"/>
                    <a:pt x="47" y="6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3"/>
                    <a:pt x="55" y="62"/>
                    <a:pt x="56" y="6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6"/>
                    <a:pt x="59" y="54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8"/>
                  </a:cubicBezTo>
                  <a:lnTo>
                    <a:pt x="73" y="29"/>
                  </a:lnTo>
                  <a:close/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lose/>
                  <a:moveTo>
                    <a:pt x="46" y="44"/>
                  </a:moveTo>
                  <a:cubicBezTo>
                    <a:pt x="47" y="44"/>
                    <a:pt x="47" y="44"/>
                    <a:pt x="48" y="44"/>
                  </a:cubicBezTo>
                  <a:cubicBezTo>
                    <a:pt x="48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0" y="44"/>
                    <a:pt x="51" y="44"/>
                    <a:pt x="52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7" y="50"/>
                    <a:pt x="41" y="45"/>
                    <a:pt x="46" y="44"/>
                  </a:cubicBezTo>
                  <a:close/>
                  <a:moveTo>
                    <a:pt x="53" y="62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2" y="62"/>
                    <a:pt x="51" y="63"/>
                    <a:pt x="50" y="63"/>
                  </a:cubicBezTo>
                  <a:cubicBezTo>
                    <a:pt x="49" y="63"/>
                    <a:pt x="49" y="63"/>
                    <a:pt x="48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6" y="63"/>
                    <a:pt x="45" y="63"/>
                    <a:pt x="44" y="62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1"/>
                    <a:pt x="57" y="52"/>
                  </a:cubicBezTo>
                  <a:cubicBezTo>
                    <a:pt x="58" y="56"/>
                    <a:pt x="56" y="60"/>
                    <a:pt x="5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85" name="Freeform 124"/>
            <p:cNvSpPr/>
            <p:nvPr/>
          </p:nvSpPr>
          <p:spPr bwMode="auto">
            <a:xfrm>
              <a:off x="9763504" y="2679209"/>
              <a:ext cx="340575" cy="340575"/>
            </a:xfrm>
            <a:custGeom>
              <a:avLst/>
              <a:gdLst>
                <a:gd name="T0" fmla="*/ 90 w 107"/>
                <a:gd name="T1" fmla="*/ 74 h 107"/>
                <a:gd name="T2" fmla="*/ 78 w 107"/>
                <a:gd name="T3" fmla="*/ 79 h 107"/>
                <a:gd name="T4" fmla="*/ 33 w 107"/>
                <a:gd name="T5" fmla="*/ 56 h 107"/>
                <a:gd name="T6" fmla="*/ 34 w 107"/>
                <a:gd name="T7" fmla="*/ 54 h 107"/>
                <a:gd name="T8" fmla="*/ 33 w 107"/>
                <a:gd name="T9" fmla="*/ 51 h 107"/>
                <a:gd name="T10" fmla="*/ 78 w 107"/>
                <a:gd name="T11" fmla="*/ 29 h 107"/>
                <a:gd name="T12" fmla="*/ 90 w 107"/>
                <a:gd name="T13" fmla="*/ 34 h 107"/>
                <a:gd name="T14" fmla="*/ 107 w 107"/>
                <a:gd name="T15" fmla="*/ 17 h 107"/>
                <a:gd name="T16" fmla="*/ 90 w 107"/>
                <a:gd name="T17" fmla="*/ 0 h 107"/>
                <a:gd name="T18" fmla="*/ 74 w 107"/>
                <a:gd name="T19" fmla="*/ 17 h 107"/>
                <a:gd name="T20" fmla="*/ 74 w 107"/>
                <a:gd name="T21" fmla="*/ 20 h 107"/>
                <a:gd name="T22" fmla="*/ 29 w 107"/>
                <a:gd name="T23" fmla="*/ 42 h 107"/>
                <a:gd name="T24" fmla="*/ 17 w 107"/>
                <a:gd name="T25" fmla="*/ 37 h 107"/>
                <a:gd name="T26" fmla="*/ 0 w 107"/>
                <a:gd name="T27" fmla="*/ 54 h 107"/>
                <a:gd name="T28" fmla="*/ 17 w 107"/>
                <a:gd name="T29" fmla="*/ 70 h 107"/>
                <a:gd name="T30" fmla="*/ 29 w 107"/>
                <a:gd name="T31" fmla="*/ 65 h 107"/>
                <a:gd name="T32" fmla="*/ 74 w 107"/>
                <a:gd name="T33" fmla="*/ 88 h 107"/>
                <a:gd name="T34" fmla="*/ 74 w 107"/>
                <a:gd name="T35" fmla="*/ 90 h 107"/>
                <a:gd name="T36" fmla="*/ 90 w 107"/>
                <a:gd name="T37" fmla="*/ 107 h 107"/>
                <a:gd name="T38" fmla="*/ 107 w 107"/>
                <a:gd name="T39" fmla="*/ 90 h 107"/>
                <a:gd name="T40" fmla="*/ 90 w 107"/>
                <a:gd name="T41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07">
                  <a:moveTo>
                    <a:pt x="90" y="74"/>
                  </a:moveTo>
                  <a:cubicBezTo>
                    <a:pt x="86" y="74"/>
                    <a:pt x="81" y="76"/>
                    <a:pt x="78" y="7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4" y="56"/>
                    <a:pt x="34" y="55"/>
                    <a:pt x="34" y="54"/>
                  </a:cubicBezTo>
                  <a:cubicBezTo>
                    <a:pt x="34" y="53"/>
                    <a:pt x="34" y="52"/>
                    <a:pt x="33" y="5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1" y="32"/>
                    <a:pt x="86" y="34"/>
                    <a:pt x="90" y="34"/>
                  </a:cubicBez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0" y="0"/>
                  </a:cubicBezTo>
                  <a:cubicBezTo>
                    <a:pt x="81" y="0"/>
                    <a:pt x="74" y="8"/>
                    <a:pt x="74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9"/>
                    <a:pt x="22" y="37"/>
                    <a:pt x="17" y="37"/>
                  </a:cubicBezTo>
                  <a:cubicBezTo>
                    <a:pt x="8" y="37"/>
                    <a:pt x="0" y="45"/>
                    <a:pt x="0" y="54"/>
                  </a:cubicBezTo>
                  <a:cubicBezTo>
                    <a:pt x="0" y="63"/>
                    <a:pt x="8" y="70"/>
                    <a:pt x="17" y="70"/>
                  </a:cubicBezTo>
                  <a:cubicBezTo>
                    <a:pt x="22" y="70"/>
                    <a:pt x="26" y="68"/>
                    <a:pt x="29" y="6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9"/>
                    <a:pt x="74" y="90"/>
                    <a:pt x="74" y="90"/>
                  </a:cubicBezTo>
                  <a:cubicBezTo>
                    <a:pt x="74" y="100"/>
                    <a:pt x="81" y="107"/>
                    <a:pt x="90" y="107"/>
                  </a:cubicBezTo>
                  <a:cubicBezTo>
                    <a:pt x="100" y="107"/>
                    <a:pt x="107" y="100"/>
                    <a:pt x="107" y="90"/>
                  </a:cubicBezTo>
                  <a:cubicBezTo>
                    <a:pt x="107" y="81"/>
                    <a:pt x="100" y="74"/>
                    <a:pt x="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86" name="Freeform 125"/>
            <p:cNvSpPr>
              <a:spLocks noEditPoints="1"/>
            </p:cNvSpPr>
            <p:nvPr/>
          </p:nvSpPr>
          <p:spPr bwMode="auto">
            <a:xfrm>
              <a:off x="9875071" y="1874748"/>
              <a:ext cx="324917" cy="352319"/>
            </a:xfrm>
            <a:custGeom>
              <a:avLst/>
              <a:gdLst>
                <a:gd name="T0" fmla="*/ 13 w 102"/>
                <a:gd name="T1" fmla="*/ 100 h 110"/>
                <a:gd name="T2" fmla="*/ 24 w 102"/>
                <a:gd name="T3" fmla="*/ 110 h 110"/>
                <a:gd name="T4" fmla="*/ 34 w 102"/>
                <a:gd name="T5" fmla="*/ 100 h 110"/>
                <a:gd name="T6" fmla="*/ 34 w 102"/>
                <a:gd name="T7" fmla="*/ 100 h 110"/>
                <a:gd name="T8" fmla="*/ 24 w 102"/>
                <a:gd name="T9" fmla="*/ 89 h 110"/>
                <a:gd name="T10" fmla="*/ 13 w 102"/>
                <a:gd name="T11" fmla="*/ 100 h 110"/>
                <a:gd name="T12" fmla="*/ 82 w 102"/>
                <a:gd name="T13" fmla="*/ 100 h 110"/>
                <a:gd name="T14" fmla="*/ 92 w 102"/>
                <a:gd name="T15" fmla="*/ 110 h 110"/>
                <a:gd name="T16" fmla="*/ 102 w 102"/>
                <a:gd name="T17" fmla="*/ 100 h 110"/>
                <a:gd name="T18" fmla="*/ 102 w 102"/>
                <a:gd name="T19" fmla="*/ 100 h 110"/>
                <a:gd name="T20" fmla="*/ 92 w 102"/>
                <a:gd name="T21" fmla="*/ 89 h 110"/>
                <a:gd name="T22" fmla="*/ 82 w 102"/>
                <a:gd name="T23" fmla="*/ 100 h 110"/>
                <a:gd name="T24" fmla="*/ 102 w 102"/>
                <a:gd name="T25" fmla="*/ 55 h 110"/>
                <a:gd name="T26" fmla="*/ 102 w 102"/>
                <a:gd name="T27" fmla="*/ 14 h 110"/>
                <a:gd name="T28" fmla="*/ 13 w 102"/>
                <a:gd name="T29" fmla="*/ 14 h 110"/>
                <a:gd name="T30" fmla="*/ 0 w 102"/>
                <a:gd name="T31" fmla="*/ 0 h 110"/>
                <a:gd name="T32" fmla="*/ 0 w 102"/>
                <a:gd name="T33" fmla="*/ 7 h 110"/>
                <a:gd name="T34" fmla="*/ 7 w 102"/>
                <a:gd name="T35" fmla="*/ 14 h 110"/>
                <a:gd name="T36" fmla="*/ 12 w 102"/>
                <a:gd name="T37" fmla="*/ 58 h 110"/>
                <a:gd name="T38" fmla="*/ 7 w 102"/>
                <a:gd name="T39" fmla="*/ 69 h 110"/>
                <a:gd name="T40" fmla="*/ 20 w 102"/>
                <a:gd name="T41" fmla="*/ 82 h 110"/>
                <a:gd name="T42" fmla="*/ 102 w 102"/>
                <a:gd name="T43" fmla="*/ 82 h 110"/>
                <a:gd name="T44" fmla="*/ 102 w 102"/>
                <a:gd name="T45" fmla="*/ 76 h 110"/>
                <a:gd name="T46" fmla="*/ 20 w 102"/>
                <a:gd name="T47" fmla="*/ 76 h 110"/>
                <a:gd name="T48" fmla="*/ 13 w 102"/>
                <a:gd name="T49" fmla="*/ 69 h 110"/>
                <a:gd name="T50" fmla="*/ 13 w 102"/>
                <a:gd name="T51" fmla="*/ 69 h 110"/>
                <a:gd name="T52" fmla="*/ 102 w 102"/>
                <a:gd name="T5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10">
                  <a:moveTo>
                    <a:pt x="13" y="100"/>
                  </a:moveTo>
                  <a:cubicBezTo>
                    <a:pt x="13" y="105"/>
                    <a:pt x="18" y="110"/>
                    <a:pt x="24" y="110"/>
                  </a:cubicBezTo>
                  <a:cubicBezTo>
                    <a:pt x="29" y="110"/>
                    <a:pt x="34" y="105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94"/>
                    <a:pt x="29" y="89"/>
                    <a:pt x="24" y="89"/>
                  </a:cubicBezTo>
                  <a:cubicBezTo>
                    <a:pt x="18" y="89"/>
                    <a:pt x="13" y="94"/>
                    <a:pt x="13" y="100"/>
                  </a:cubicBezTo>
                  <a:close/>
                  <a:moveTo>
                    <a:pt x="82" y="100"/>
                  </a:moveTo>
                  <a:cubicBezTo>
                    <a:pt x="82" y="105"/>
                    <a:pt x="86" y="110"/>
                    <a:pt x="92" y="110"/>
                  </a:cubicBezTo>
                  <a:cubicBezTo>
                    <a:pt x="98" y="110"/>
                    <a:pt x="102" y="105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94"/>
                    <a:pt x="98" y="89"/>
                    <a:pt x="92" y="89"/>
                  </a:cubicBezTo>
                  <a:cubicBezTo>
                    <a:pt x="86" y="89"/>
                    <a:pt x="82" y="94"/>
                    <a:pt x="82" y="100"/>
                  </a:cubicBezTo>
                  <a:close/>
                  <a:moveTo>
                    <a:pt x="102" y="55"/>
                  </a:moveTo>
                  <a:cubicBezTo>
                    <a:pt x="102" y="14"/>
                    <a:pt x="102" y="14"/>
                    <a:pt x="10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10"/>
                    <a:pt x="7" y="1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61"/>
                    <a:pt x="7" y="64"/>
                    <a:pt x="7" y="69"/>
                  </a:cubicBezTo>
                  <a:cubicBezTo>
                    <a:pt x="7" y="76"/>
                    <a:pt x="13" y="82"/>
                    <a:pt x="20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6" y="76"/>
                    <a:pt x="13" y="73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0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87" name="Freeform 126"/>
            <p:cNvSpPr>
              <a:spLocks noEditPoints="1"/>
            </p:cNvSpPr>
            <p:nvPr/>
          </p:nvSpPr>
          <p:spPr bwMode="auto">
            <a:xfrm>
              <a:off x="9965108" y="1600722"/>
              <a:ext cx="274026" cy="268153"/>
            </a:xfrm>
            <a:custGeom>
              <a:avLst/>
              <a:gdLst>
                <a:gd name="T0" fmla="*/ 82 w 86"/>
                <a:gd name="T1" fmla="*/ 47 h 84"/>
                <a:gd name="T2" fmla="*/ 82 w 86"/>
                <a:gd name="T3" fmla="*/ 42 h 84"/>
                <a:gd name="T4" fmla="*/ 43 w 86"/>
                <a:gd name="T5" fmla="*/ 3 h 84"/>
                <a:gd name="T6" fmla="*/ 36 w 86"/>
                <a:gd name="T7" fmla="*/ 4 h 84"/>
                <a:gd name="T8" fmla="*/ 24 w 86"/>
                <a:gd name="T9" fmla="*/ 0 h 84"/>
                <a:gd name="T10" fmla="*/ 0 w 86"/>
                <a:gd name="T11" fmla="*/ 23 h 84"/>
                <a:gd name="T12" fmla="*/ 4 w 86"/>
                <a:gd name="T13" fmla="*/ 36 h 84"/>
                <a:gd name="T14" fmla="*/ 4 w 86"/>
                <a:gd name="T15" fmla="*/ 42 h 84"/>
                <a:gd name="T16" fmla="*/ 43 w 86"/>
                <a:gd name="T17" fmla="*/ 81 h 84"/>
                <a:gd name="T18" fmla="*/ 50 w 86"/>
                <a:gd name="T19" fmla="*/ 80 h 84"/>
                <a:gd name="T20" fmla="*/ 62 w 86"/>
                <a:gd name="T21" fmla="*/ 84 h 84"/>
                <a:gd name="T22" fmla="*/ 86 w 86"/>
                <a:gd name="T23" fmla="*/ 61 h 84"/>
                <a:gd name="T24" fmla="*/ 82 w 86"/>
                <a:gd name="T25" fmla="*/ 47 h 84"/>
                <a:gd name="T26" fmla="*/ 46 w 86"/>
                <a:gd name="T27" fmla="*/ 71 h 84"/>
                <a:gd name="T28" fmla="*/ 23 w 86"/>
                <a:gd name="T29" fmla="*/ 64 h 84"/>
                <a:gd name="T30" fmla="*/ 24 w 86"/>
                <a:gd name="T31" fmla="*/ 51 h 84"/>
                <a:gd name="T32" fmla="*/ 34 w 86"/>
                <a:gd name="T33" fmla="*/ 59 h 84"/>
                <a:gd name="T34" fmla="*/ 52 w 86"/>
                <a:gd name="T35" fmla="*/ 58 h 84"/>
                <a:gd name="T36" fmla="*/ 41 w 86"/>
                <a:gd name="T37" fmla="*/ 47 h 84"/>
                <a:gd name="T38" fmla="*/ 20 w 86"/>
                <a:gd name="T39" fmla="*/ 30 h 84"/>
                <a:gd name="T40" fmla="*/ 37 w 86"/>
                <a:gd name="T41" fmla="*/ 13 h 84"/>
                <a:gd name="T42" fmla="*/ 61 w 86"/>
                <a:gd name="T43" fmla="*/ 19 h 84"/>
                <a:gd name="T44" fmla="*/ 59 w 86"/>
                <a:gd name="T45" fmla="*/ 31 h 84"/>
                <a:gd name="T46" fmla="*/ 42 w 86"/>
                <a:gd name="T47" fmla="*/ 22 h 84"/>
                <a:gd name="T48" fmla="*/ 38 w 86"/>
                <a:gd name="T49" fmla="*/ 35 h 84"/>
                <a:gd name="T50" fmla="*/ 66 w 86"/>
                <a:gd name="T51" fmla="*/ 49 h 84"/>
                <a:gd name="T52" fmla="*/ 46 w 86"/>
                <a:gd name="T53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84">
                  <a:moveTo>
                    <a:pt x="82" y="47"/>
                  </a:moveTo>
                  <a:cubicBezTo>
                    <a:pt x="82" y="46"/>
                    <a:pt x="82" y="44"/>
                    <a:pt x="82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41" y="3"/>
                    <a:pt x="39" y="3"/>
                    <a:pt x="36" y="4"/>
                  </a:cubicBezTo>
                  <a:cubicBezTo>
                    <a:pt x="33" y="1"/>
                    <a:pt x="28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8"/>
                    <a:pt x="2" y="32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64"/>
                    <a:pt x="21" y="81"/>
                    <a:pt x="43" y="81"/>
                  </a:cubicBezTo>
                  <a:cubicBezTo>
                    <a:pt x="45" y="81"/>
                    <a:pt x="48" y="81"/>
                    <a:pt x="50" y="80"/>
                  </a:cubicBezTo>
                  <a:cubicBezTo>
                    <a:pt x="54" y="83"/>
                    <a:pt x="58" y="84"/>
                    <a:pt x="62" y="84"/>
                  </a:cubicBezTo>
                  <a:cubicBezTo>
                    <a:pt x="75" y="84"/>
                    <a:pt x="86" y="73"/>
                    <a:pt x="86" y="61"/>
                  </a:cubicBezTo>
                  <a:cubicBezTo>
                    <a:pt x="86" y="56"/>
                    <a:pt x="84" y="51"/>
                    <a:pt x="82" y="47"/>
                  </a:cubicBezTo>
                  <a:close/>
                  <a:moveTo>
                    <a:pt x="46" y="71"/>
                  </a:moveTo>
                  <a:cubicBezTo>
                    <a:pt x="34" y="71"/>
                    <a:pt x="28" y="69"/>
                    <a:pt x="23" y="64"/>
                  </a:cubicBezTo>
                  <a:cubicBezTo>
                    <a:pt x="17" y="58"/>
                    <a:pt x="19" y="52"/>
                    <a:pt x="24" y="51"/>
                  </a:cubicBezTo>
                  <a:cubicBezTo>
                    <a:pt x="29" y="51"/>
                    <a:pt x="32" y="57"/>
                    <a:pt x="34" y="59"/>
                  </a:cubicBezTo>
                  <a:cubicBezTo>
                    <a:pt x="37" y="60"/>
                    <a:pt x="47" y="64"/>
                    <a:pt x="52" y="58"/>
                  </a:cubicBezTo>
                  <a:cubicBezTo>
                    <a:pt x="58" y="51"/>
                    <a:pt x="48" y="48"/>
                    <a:pt x="41" y="47"/>
                  </a:cubicBezTo>
                  <a:cubicBezTo>
                    <a:pt x="32" y="46"/>
                    <a:pt x="19" y="40"/>
                    <a:pt x="20" y="30"/>
                  </a:cubicBezTo>
                  <a:cubicBezTo>
                    <a:pt x="21" y="19"/>
                    <a:pt x="29" y="14"/>
                    <a:pt x="37" y="13"/>
                  </a:cubicBezTo>
                  <a:cubicBezTo>
                    <a:pt x="48" y="12"/>
                    <a:pt x="55" y="15"/>
                    <a:pt x="61" y="19"/>
                  </a:cubicBezTo>
                  <a:cubicBezTo>
                    <a:pt x="67" y="25"/>
                    <a:pt x="63" y="31"/>
                    <a:pt x="59" y="31"/>
                  </a:cubicBezTo>
                  <a:cubicBezTo>
                    <a:pt x="55" y="32"/>
                    <a:pt x="51" y="22"/>
                    <a:pt x="42" y="22"/>
                  </a:cubicBezTo>
                  <a:cubicBezTo>
                    <a:pt x="33" y="22"/>
                    <a:pt x="27" y="32"/>
                    <a:pt x="38" y="35"/>
                  </a:cubicBezTo>
                  <a:cubicBezTo>
                    <a:pt x="49" y="37"/>
                    <a:pt x="61" y="38"/>
                    <a:pt x="66" y="49"/>
                  </a:cubicBezTo>
                  <a:cubicBezTo>
                    <a:pt x="70" y="59"/>
                    <a:pt x="59" y="70"/>
                    <a:pt x="4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88" name="Freeform 127"/>
            <p:cNvSpPr>
              <a:spLocks noEditPoints="1"/>
            </p:cNvSpPr>
            <p:nvPr/>
          </p:nvSpPr>
          <p:spPr bwMode="auto">
            <a:xfrm>
              <a:off x="10082548" y="1367799"/>
              <a:ext cx="152672" cy="199648"/>
            </a:xfrm>
            <a:custGeom>
              <a:avLst/>
              <a:gdLst>
                <a:gd name="T0" fmla="*/ 42 w 48"/>
                <a:gd name="T1" fmla="*/ 8 h 63"/>
                <a:gd name="T2" fmla="*/ 6 w 48"/>
                <a:gd name="T3" fmla="*/ 8 h 63"/>
                <a:gd name="T4" fmla="*/ 0 w 48"/>
                <a:gd name="T5" fmla="*/ 14 h 63"/>
                <a:gd name="T6" fmla="*/ 0 w 48"/>
                <a:gd name="T7" fmla="*/ 16 h 63"/>
                <a:gd name="T8" fmla="*/ 48 w 48"/>
                <a:gd name="T9" fmla="*/ 16 h 63"/>
                <a:gd name="T10" fmla="*/ 48 w 48"/>
                <a:gd name="T11" fmla="*/ 14 h 63"/>
                <a:gd name="T12" fmla="*/ 42 w 48"/>
                <a:gd name="T13" fmla="*/ 8 h 63"/>
                <a:gd name="T14" fmla="*/ 31 w 48"/>
                <a:gd name="T15" fmla="*/ 4 h 63"/>
                <a:gd name="T16" fmla="*/ 32 w 48"/>
                <a:gd name="T17" fmla="*/ 10 h 63"/>
                <a:gd name="T18" fmla="*/ 16 w 48"/>
                <a:gd name="T19" fmla="*/ 10 h 63"/>
                <a:gd name="T20" fmla="*/ 17 w 48"/>
                <a:gd name="T21" fmla="*/ 4 h 63"/>
                <a:gd name="T22" fmla="*/ 31 w 48"/>
                <a:gd name="T23" fmla="*/ 4 h 63"/>
                <a:gd name="T24" fmla="*/ 32 w 48"/>
                <a:gd name="T25" fmla="*/ 0 h 63"/>
                <a:gd name="T26" fmla="*/ 16 w 48"/>
                <a:gd name="T27" fmla="*/ 0 h 63"/>
                <a:gd name="T28" fmla="*/ 13 w 48"/>
                <a:gd name="T29" fmla="*/ 3 h 63"/>
                <a:gd name="T30" fmla="*/ 12 w 48"/>
                <a:gd name="T31" fmla="*/ 11 h 63"/>
                <a:gd name="T32" fmla="*/ 14 w 48"/>
                <a:gd name="T33" fmla="*/ 14 h 63"/>
                <a:gd name="T34" fmla="*/ 34 w 48"/>
                <a:gd name="T35" fmla="*/ 14 h 63"/>
                <a:gd name="T36" fmla="*/ 36 w 48"/>
                <a:gd name="T37" fmla="*/ 11 h 63"/>
                <a:gd name="T38" fmla="*/ 35 w 48"/>
                <a:gd name="T39" fmla="*/ 3 h 63"/>
                <a:gd name="T40" fmla="*/ 32 w 48"/>
                <a:gd name="T41" fmla="*/ 0 h 63"/>
                <a:gd name="T42" fmla="*/ 43 w 48"/>
                <a:gd name="T43" fmla="*/ 20 h 63"/>
                <a:gd name="T44" fmla="*/ 5 w 48"/>
                <a:gd name="T45" fmla="*/ 20 h 63"/>
                <a:gd name="T46" fmla="*/ 2 w 48"/>
                <a:gd name="T47" fmla="*/ 24 h 63"/>
                <a:gd name="T48" fmla="*/ 5 w 48"/>
                <a:gd name="T49" fmla="*/ 59 h 63"/>
                <a:gd name="T50" fmla="*/ 9 w 48"/>
                <a:gd name="T51" fmla="*/ 63 h 63"/>
                <a:gd name="T52" fmla="*/ 39 w 48"/>
                <a:gd name="T53" fmla="*/ 63 h 63"/>
                <a:gd name="T54" fmla="*/ 43 w 48"/>
                <a:gd name="T55" fmla="*/ 59 h 63"/>
                <a:gd name="T56" fmla="*/ 46 w 48"/>
                <a:gd name="T57" fmla="*/ 24 h 63"/>
                <a:gd name="T58" fmla="*/ 43 w 48"/>
                <a:gd name="T59" fmla="*/ 20 h 63"/>
                <a:gd name="T60" fmla="*/ 16 w 48"/>
                <a:gd name="T61" fmla="*/ 55 h 63"/>
                <a:gd name="T62" fmla="*/ 10 w 48"/>
                <a:gd name="T63" fmla="*/ 55 h 63"/>
                <a:gd name="T64" fmla="*/ 8 w 48"/>
                <a:gd name="T65" fmla="*/ 28 h 63"/>
                <a:gd name="T66" fmla="*/ 16 w 48"/>
                <a:gd name="T67" fmla="*/ 28 h 63"/>
                <a:gd name="T68" fmla="*/ 16 w 48"/>
                <a:gd name="T69" fmla="*/ 55 h 63"/>
                <a:gd name="T70" fmla="*/ 28 w 48"/>
                <a:gd name="T71" fmla="*/ 55 h 63"/>
                <a:gd name="T72" fmla="*/ 20 w 48"/>
                <a:gd name="T73" fmla="*/ 55 h 63"/>
                <a:gd name="T74" fmla="*/ 20 w 48"/>
                <a:gd name="T75" fmla="*/ 28 h 63"/>
                <a:gd name="T76" fmla="*/ 28 w 48"/>
                <a:gd name="T77" fmla="*/ 28 h 63"/>
                <a:gd name="T78" fmla="*/ 28 w 48"/>
                <a:gd name="T79" fmla="*/ 55 h 63"/>
                <a:gd name="T80" fmla="*/ 38 w 48"/>
                <a:gd name="T81" fmla="*/ 55 h 63"/>
                <a:gd name="T82" fmla="*/ 32 w 48"/>
                <a:gd name="T83" fmla="*/ 55 h 63"/>
                <a:gd name="T84" fmla="*/ 32 w 48"/>
                <a:gd name="T85" fmla="*/ 28 h 63"/>
                <a:gd name="T86" fmla="*/ 40 w 48"/>
                <a:gd name="T87" fmla="*/ 28 h 63"/>
                <a:gd name="T88" fmla="*/ 38 w 48"/>
                <a:gd name="T8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3">
                  <a:moveTo>
                    <a:pt x="42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1"/>
                    <a:pt x="45" y="8"/>
                    <a:pt x="42" y="8"/>
                  </a:cubicBezTo>
                  <a:close/>
                  <a:moveTo>
                    <a:pt x="31" y="4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1" y="4"/>
                    <a:pt x="31" y="4"/>
                    <a:pt x="31" y="4"/>
                  </a:cubicBezTo>
                  <a:moveTo>
                    <a:pt x="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3"/>
                    <a:pt x="13" y="14"/>
                    <a:pt x="1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4"/>
                    <a:pt x="37" y="13"/>
                    <a:pt x="36" y="1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lose/>
                  <a:moveTo>
                    <a:pt x="43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3" y="20"/>
                    <a:pt x="2" y="22"/>
                    <a:pt x="2" y="2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61"/>
                    <a:pt x="7" y="63"/>
                    <a:pt x="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3"/>
                    <a:pt x="43" y="61"/>
                    <a:pt x="43" y="59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2"/>
                    <a:pt x="45" y="20"/>
                    <a:pt x="43" y="20"/>
                  </a:cubicBezTo>
                  <a:close/>
                  <a:moveTo>
                    <a:pt x="16" y="55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6" y="55"/>
                  </a:lnTo>
                  <a:close/>
                  <a:moveTo>
                    <a:pt x="28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5"/>
                  </a:lnTo>
                  <a:close/>
                  <a:moveTo>
                    <a:pt x="38" y="55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89" name="Freeform 128"/>
            <p:cNvSpPr>
              <a:spLocks noEditPoints="1"/>
            </p:cNvSpPr>
            <p:nvPr/>
          </p:nvSpPr>
          <p:spPr bwMode="auto">
            <a:xfrm>
              <a:off x="9634320" y="3002169"/>
              <a:ext cx="416912" cy="418868"/>
            </a:xfrm>
            <a:custGeom>
              <a:avLst/>
              <a:gdLst>
                <a:gd name="T0" fmla="*/ 65 w 130"/>
                <a:gd name="T1" fmla="*/ 0 h 131"/>
                <a:gd name="T2" fmla="*/ 0 w 130"/>
                <a:gd name="T3" fmla="*/ 65 h 131"/>
                <a:gd name="T4" fmla="*/ 65 w 130"/>
                <a:gd name="T5" fmla="*/ 131 h 131"/>
                <a:gd name="T6" fmla="*/ 130 w 130"/>
                <a:gd name="T7" fmla="*/ 65 h 131"/>
                <a:gd name="T8" fmla="*/ 65 w 130"/>
                <a:gd name="T9" fmla="*/ 0 h 131"/>
                <a:gd name="T10" fmla="*/ 65 w 130"/>
                <a:gd name="T11" fmla="*/ 114 h 131"/>
                <a:gd name="T12" fmla="*/ 16 w 130"/>
                <a:gd name="T13" fmla="*/ 65 h 131"/>
                <a:gd name="T14" fmla="*/ 65 w 130"/>
                <a:gd name="T15" fmla="*/ 17 h 131"/>
                <a:gd name="T16" fmla="*/ 114 w 130"/>
                <a:gd name="T17" fmla="*/ 65 h 131"/>
                <a:gd name="T18" fmla="*/ 65 w 130"/>
                <a:gd name="T19" fmla="*/ 114 h 131"/>
                <a:gd name="T20" fmla="*/ 40 w 130"/>
                <a:gd name="T21" fmla="*/ 65 h 131"/>
                <a:gd name="T22" fmla="*/ 65 w 130"/>
                <a:gd name="T23" fmla="*/ 90 h 131"/>
                <a:gd name="T24" fmla="*/ 89 w 130"/>
                <a:gd name="T25" fmla="*/ 65 h 131"/>
                <a:gd name="T26" fmla="*/ 65 w 130"/>
                <a:gd name="T27" fmla="*/ 41 h 131"/>
                <a:gd name="T28" fmla="*/ 40 w 130"/>
                <a:gd name="T2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1" y="131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65" y="114"/>
                  </a:moveTo>
                  <a:cubicBezTo>
                    <a:pt x="38" y="114"/>
                    <a:pt x="16" y="92"/>
                    <a:pt x="16" y="65"/>
                  </a:cubicBezTo>
                  <a:cubicBezTo>
                    <a:pt x="16" y="38"/>
                    <a:pt x="38" y="17"/>
                    <a:pt x="65" y="17"/>
                  </a:cubicBezTo>
                  <a:cubicBezTo>
                    <a:pt x="92" y="17"/>
                    <a:pt x="114" y="38"/>
                    <a:pt x="114" y="65"/>
                  </a:cubicBezTo>
                  <a:cubicBezTo>
                    <a:pt x="114" y="92"/>
                    <a:pt x="92" y="114"/>
                    <a:pt x="65" y="114"/>
                  </a:cubicBezTo>
                  <a:close/>
                  <a:moveTo>
                    <a:pt x="40" y="65"/>
                  </a:moveTo>
                  <a:cubicBezTo>
                    <a:pt x="40" y="79"/>
                    <a:pt x="51" y="90"/>
                    <a:pt x="65" y="90"/>
                  </a:cubicBezTo>
                  <a:cubicBezTo>
                    <a:pt x="78" y="90"/>
                    <a:pt x="89" y="79"/>
                    <a:pt x="89" y="65"/>
                  </a:cubicBezTo>
                  <a:cubicBezTo>
                    <a:pt x="89" y="52"/>
                    <a:pt x="78" y="41"/>
                    <a:pt x="65" y="41"/>
                  </a:cubicBezTo>
                  <a:cubicBezTo>
                    <a:pt x="51" y="41"/>
                    <a:pt x="40" y="52"/>
                    <a:pt x="4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90" name="Freeform 129"/>
            <p:cNvSpPr>
              <a:spLocks noEditPoints="1"/>
            </p:cNvSpPr>
            <p:nvPr/>
          </p:nvSpPr>
          <p:spPr bwMode="auto">
            <a:xfrm>
              <a:off x="9330934" y="1252317"/>
              <a:ext cx="690938" cy="299471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91" name="Freeform 130"/>
            <p:cNvSpPr>
              <a:spLocks noEditPoints="1"/>
            </p:cNvSpPr>
            <p:nvPr/>
          </p:nvSpPr>
          <p:spPr bwMode="auto">
            <a:xfrm>
              <a:off x="9462075" y="1610508"/>
              <a:ext cx="383636" cy="342532"/>
            </a:xfrm>
            <a:custGeom>
              <a:avLst/>
              <a:gdLst>
                <a:gd name="T0" fmla="*/ 50 w 120"/>
                <a:gd name="T1" fmla="*/ 0 h 107"/>
                <a:gd name="T2" fmla="*/ 50 w 120"/>
                <a:gd name="T3" fmla="*/ 0 h 107"/>
                <a:gd name="T4" fmla="*/ 100 w 120"/>
                <a:gd name="T5" fmla="*/ 41 h 107"/>
                <a:gd name="T6" fmla="*/ 50 w 120"/>
                <a:gd name="T7" fmla="*/ 81 h 107"/>
                <a:gd name="T8" fmla="*/ 42 w 120"/>
                <a:gd name="T9" fmla="*/ 81 h 107"/>
                <a:gd name="T10" fmla="*/ 7 w 120"/>
                <a:gd name="T11" fmla="*/ 93 h 107"/>
                <a:gd name="T12" fmla="*/ 7 w 120"/>
                <a:gd name="T13" fmla="*/ 91 h 107"/>
                <a:gd name="T14" fmla="*/ 19 w 120"/>
                <a:gd name="T15" fmla="*/ 75 h 107"/>
                <a:gd name="T16" fmla="*/ 19 w 120"/>
                <a:gd name="T17" fmla="*/ 72 h 107"/>
                <a:gd name="T18" fmla="*/ 0 w 120"/>
                <a:gd name="T19" fmla="*/ 41 h 107"/>
                <a:gd name="T20" fmla="*/ 50 w 120"/>
                <a:gd name="T21" fmla="*/ 0 h 107"/>
                <a:gd name="T22" fmla="*/ 104 w 120"/>
                <a:gd name="T23" fmla="*/ 91 h 107"/>
                <a:gd name="T24" fmla="*/ 113 w 120"/>
                <a:gd name="T25" fmla="*/ 104 h 107"/>
                <a:gd name="T26" fmla="*/ 113 w 120"/>
                <a:gd name="T27" fmla="*/ 107 h 107"/>
                <a:gd name="T28" fmla="*/ 83 w 120"/>
                <a:gd name="T29" fmla="*/ 96 h 107"/>
                <a:gd name="T30" fmla="*/ 77 w 120"/>
                <a:gd name="T31" fmla="*/ 96 h 107"/>
                <a:gd name="T32" fmla="*/ 50 w 120"/>
                <a:gd name="T33" fmla="*/ 89 h 107"/>
                <a:gd name="T34" fmla="*/ 90 w 120"/>
                <a:gd name="T35" fmla="*/ 75 h 107"/>
                <a:gd name="T36" fmla="*/ 103 w 120"/>
                <a:gd name="T37" fmla="*/ 60 h 107"/>
                <a:gd name="T38" fmla="*/ 108 w 120"/>
                <a:gd name="T39" fmla="*/ 41 h 107"/>
                <a:gd name="T40" fmla="*/ 108 w 120"/>
                <a:gd name="T41" fmla="*/ 37 h 107"/>
                <a:gd name="T42" fmla="*/ 120 w 120"/>
                <a:gd name="T43" fmla="*/ 62 h 107"/>
                <a:gd name="T44" fmla="*/ 104 w 120"/>
                <a:gd name="T45" fmla="*/ 88 h 107"/>
                <a:gd name="T46" fmla="*/ 104 w 120"/>
                <a:gd name="T47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7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8" y="0"/>
                    <a:pt x="100" y="18"/>
                    <a:pt x="100" y="41"/>
                  </a:cubicBezTo>
                  <a:cubicBezTo>
                    <a:pt x="100" y="63"/>
                    <a:pt x="78" y="81"/>
                    <a:pt x="50" y="81"/>
                  </a:cubicBezTo>
                  <a:cubicBezTo>
                    <a:pt x="47" y="81"/>
                    <a:pt x="45" y="81"/>
                    <a:pt x="42" y="81"/>
                  </a:cubicBezTo>
                  <a:cubicBezTo>
                    <a:pt x="32" y="91"/>
                    <a:pt x="19" y="93"/>
                    <a:pt x="7" y="9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4" y="87"/>
                    <a:pt x="19" y="82"/>
                    <a:pt x="19" y="75"/>
                  </a:cubicBezTo>
                  <a:cubicBezTo>
                    <a:pt x="19" y="74"/>
                    <a:pt x="19" y="73"/>
                    <a:pt x="19" y="72"/>
                  </a:cubicBezTo>
                  <a:cubicBezTo>
                    <a:pt x="8" y="65"/>
                    <a:pt x="0" y="53"/>
                    <a:pt x="0" y="41"/>
                  </a:cubicBezTo>
                  <a:cubicBezTo>
                    <a:pt x="0" y="18"/>
                    <a:pt x="23" y="0"/>
                    <a:pt x="50" y="0"/>
                  </a:cubicBezTo>
                  <a:close/>
                  <a:moveTo>
                    <a:pt x="104" y="91"/>
                  </a:moveTo>
                  <a:cubicBezTo>
                    <a:pt x="104" y="97"/>
                    <a:pt x="107" y="102"/>
                    <a:pt x="113" y="104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02" y="106"/>
                    <a:pt x="93" y="105"/>
                    <a:pt x="83" y="96"/>
                  </a:cubicBezTo>
                  <a:cubicBezTo>
                    <a:pt x="81" y="96"/>
                    <a:pt x="79" y="96"/>
                    <a:pt x="77" y="96"/>
                  </a:cubicBezTo>
                  <a:cubicBezTo>
                    <a:pt x="67" y="96"/>
                    <a:pt x="58" y="93"/>
                    <a:pt x="50" y="89"/>
                  </a:cubicBezTo>
                  <a:cubicBezTo>
                    <a:pt x="65" y="89"/>
                    <a:pt x="79" y="84"/>
                    <a:pt x="90" y="75"/>
                  </a:cubicBezTo>
                  <a:cubicBezTo>
                    <a:pt x="96" y="71"/>
                    <a:pt x="100" y="66"/>
                    <a:pt x="103" y="60"/>
                  </a:cubicBezTo>
                  <a:cubicBezTo>
                    <a:pt x="106" y="54"/>
                    <a:pt x="108" y="47"/>
                    <a:pt x="108" y="41"/>
                  </a:cubicBezTo>
                  <a:cubicBezTo>
                    <a:pt x="108" y="40"/>
                    <a:pt x="108" y="39"/>
                    <a:pt x="108" y="37"/>
                  </a:cubicBezTo>
                  <a:cubicBezTo>
                    <a:pt x="115" y="44"/>
                    <a:pt x="120" y="52"/>
                    <a:pt x="120" y="62"/>
                  </a:cubicBezTo>
                  <a:cubicBezTo>
                    <a:pt x="120" y="72"/>
                    <a:pt x="114" y="82"/>
                    <a:pt x="104" y="88"/>
                  </a:cubicBezTo>
                  <a:cubicBezTo>
                    <a:pt x="104" y="89"/>
                    <a:pt x="104" y="90"/>
                    <a:pt x="10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92" name="Freeform 131"/>
            <p:cNvSpPr>
              <a:spLocks noEditPoints="1"/>
            </p:cNvSpPr>
            <p:nvPr/>
          </p:nvSpPr>
          <p:spPr bwMode="auto">
            <a:xfrm>
              <a:off x="9501222" y="1990229"/>
              <a:ext cx="338618" cy="336661"/>
            </a:xfrm>
            <a:custGeom>
              <a:avLst/>
              <a:gdLst>
                <a:gd name="T0" fmla="*/ 20 w 106"/>
                <a:gd name="T1" fmla="*/ 53 h 105"/>
                <a:gd name="T2" fmla="*/ 20 w 106"/>
                <a:gd name="T3" fmla="*/ 49 h 105"/>
                <a:gd name="T4" fmla="*/ 1 w 106"/>
                <a:gd name="T5" fmla="*/ 43 h 105"/>
                <a:gd name="T6" fmla="*/ 0 w 106"/>
                <a:gd name="T7" fmla="*/ 53 h 105"/>
                <a:gd name="T8" fmla="*/ 17 w 106"/>
                <a:gd name="T9" fmla="*/ 91 h 105"/>
                <a:gd name="T10" fmla="*/ 29 w 106"/>
                <a:gd name="T11" fmla="*/ 75 h 105"/>
                <a:gd name="T12" fmla="*/ 20 w 106"/>
                <a:gd name="T13" fmla="*/ 53 h 105"/>
                <a:gd name="T14" fmla="*/ 86 w 106"/>
                <a:gd name="T15" fmla="*/ 53 h 105"/>
                <a:gd name="T16" fmla="*/ 77 w 106"/>
                <a:gd name="T17" fmla="*/ 75 h 105"/>
                <a:gd name="T18" fmla="*/ 89 w 106"/>
                <a:gd name="T19" fmla="*/ 91 h 105"/>
                <a:gd name="T20" fmla="*/ 106 w 106"/>
                <a:gd name="T21" fmla="*/ 53 h 105"/>
                <a:gd name="T22" fmla="*/ 105 w 106"/>
                <a:gd name="T23" fmla="*/ 43 h 105"/>
                <a:gd name="T24" fmla="*/ 86 w 106"/>
                <a:gd name="T25" fmla="*/ 49 h 105"/>
                <a:gd name="T26" fmla="*/ 86 w 106"/>
                <a:gd name="T27" fmla="*/ 53 h 105"/>
                <a:gd name="T28" fmla="*/ 59 w 106"/>
                <a:gd name="T29" fmla="*/ 20 h 105"/>
                <a:gd name="T30" fmla="*/ 82 w 106"/>
                <a:gd name="T31" fmla="*/ 36 h 105"/>
                <a:gd name="T32" fmla="*/ 101 w 106"/>
                <a:gd name="T33" fmla="*/ 30 h 105"/>
                <a:gd name="T34" fmla="*/ 59 w 106"/>
                <a:gd name="T35" fmla="*/ 0 h 105"/>
                <a:gd name="T36" fmla="*/ 59 w 106"/>
                <a:gd name="T37" fmla="*/ 20 h 105"/>
                <a:gd name="T38" fmla="*/ 24 w 106"/>
                <a:gd name="T39" fmla="*/ 36 h 105"/>
                <a:gd name="T40" fmla="*/ 46 w 106"/>
                <a:gd name="T41" fmla="*/ 20 h 105"/>
                <a:gd name="T42" fmla="*/ 46 w 106"/>
                <a:gd name="T43" fmla="*/ 0 h 105"/>
                <a:gd name="T44" fmla="*/ 5 w 106"/>
                <a:gd name="T45" fmla="*/ 30 h 105"/>
                <a:gd name="T46" fmla="*/ 24 w 106"/>
                <a:gd name="T47" fmla="*/ 36 h 105"/>
                <a:gd name="T48" fmla="*/ 67 w 106"/>
                <a:gd name="T49" fmla="*/ 83 h 105"/>
                <a:gd name="T50" fmla="*/ 53 w 106"/>
                <a:gd name="T51" fmla="*/ 85 h 105"/>
                <a:gd name="T52" fmla="*/ 39 w 106"/>
                <a:gd name="T53" fmla="*/ 83 h 105"/>
                <a:gd name="T54" fmla="*/ 28 w 106"/>
                <a:gd name="T55" fmla="*/ 99 h 105"/>
                <a:gd name="T56" fmla="*/ 53 w 106"/>
                <a:gd name="T57" fmla="*/ 105 h 105"/>
                <a:gd name="T58" fmla="*/ 78 w 106"/>
                <a:gd name="T59" fmla="*/ 99 h 105"/>
                <a:gd name="T60" fmla="*/ 67 w 106"/>
                <a:gd name="T61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105">
                  <a:moveTo>
                    <a:pt x="20" y="53"/>
                  </a:moveTo>
                  <a:cubicBezTo>
                    <a:pt x="20" y="51"/>
                    <a:pt x="20" y="50"/>
                    <a:pt x="20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6"/>
                    <a:pt x="0" y="49"/>
                    <a:pt x="0" y="53"/>
                  </a:cubicBezTo>
                  <a:cubicBezTo>
                    <a:pt x="0" y="68"/>
                    <a:pt x="7" y="81"/>
                    <a:pt x="17" y="91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3" y="69"/>
                    <a:pt x="20" y="61"/>
                    <a:pt x="20" y="53"/>
                  </a:cubicBezTo>
                  <a:close/>
                  <a:moveTo>
                    <a:pt x="86" y="53"/>
                  </a:moveTo>
                  <a:cubicBezTo>
                    <a:pt x="86" y="61"/>
                    <a:pt x="83" y="69"/>
                    <a:pt x="77" y="7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ubicBezTo>
                    <a:pt x="106" y="49"/>
                    <a:pt x="105" y="46"/>
                    <a:pt x="105" y="4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0"/>
                    <a:pt x="86" y="51"/>
                    <a:pt x="86" y="53"/>
                  </a:cubicBezTo>
                  <a:close/>
                  <a:moveTo>
                    <a:pt x="59" y="20"/>
                  </a:moveTo>
                  <a:cubicBezTo>
                    <a:pt x="69" y="22"/>
                    <a:pt x="77" y="28"/>
                    <a:pt x="82" y="3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93" y="14"/>
                    <a:pt x="78" y="3"/>
                    <a:pt x="59" y="0"/>
                  </a:cubicBezTo>
                  <a:lnTo>
                    <a:pt x="59" y="20"/>
                  </a:lnTo>
                  <a:close/>
                  <a:moveTo>
                    <a:pt x="24" y="36"/>
                  </a:moveTo>
                  <a:cubicBezTo>
                    <a:pt x="29" y="28"/>
                    <a:pt x="37" y="22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3"/>
                    <a:pt x="13" y="14"/>
                    <a:pt x="5" y="30"/>
                  </a:cubicBezTo>
                  <a:lnTo>
                    <a:pt x="24" y="36"/>
                  </a:lnTo>
                  <a:close/>
                  <a:moveTo>
                    <a:pt x="67" y="83"/>
                  </a:moveTo>
                  <a:cubicBezTo>
                    <a:pt x="62" y="84"/>
                    <a:pt x="58" y="85"/>
                    <a:pt x="53" y="85"/>
                  </a:cubicBezTo>
                  <a:cubicBezTo>
                    <a:pt x="48" y="85"/>
                    <a:pt x="43" y="84"/>
                    <a:pt x="39" y="83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03"/>
                    <a:pt x="44" y="105"/>
                    <a:pt x="53" y="105"/>
                  </a:cubicBezTo>
                  <a:cubicBezTo>
                    <a:pt x="62" y="105"/>
                    <a:pt x="71" y="103"/>
                    <a:pt x="78" y="99"/>
                  </a:cubicBezTo>
                  <a:lnTo>
                    <a:pt x="6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93" name="Freeform 132"/>
            <p:cNvSpPr>
              <a:spLocks noEditPoints="1"/>
            </p:cNvSpPr>
            <p:nvPr/>
          </p:nvSpPr>
          <p:spPr bwMode="auto">
            <a:xfrm>
              <a:off x="9522752" y="2397354"/>
              <a:ext cx="317087" cy="334703"/>
            </a:xfrm>
            <a:custGeom>
              <a:avLst/>
              <a:gdLst>
                <a:gd name="T0" fmla="*/ 75 w 162"/>
                <a:gd name="T1" fmla="*/ 65 h 171"/>
                <a:gd name="T2" fmla="*/ 54 w 162"/>
                <a:gd name="T3" fmla="*/ 86 h 171"/>
                <a:gd name="T4" fmla="*/ 87 w 162"/>
                <a:gd name="T5" fmla="*/ 65 h 171"/>
                <a:gd name="T6" fmla="*/ 108 w 162"/>
                <a:gd name="T7" fmla="*/ 86 h 171"/>
                <a:gd name="T8" fmla="*/ 87 w 162"/>
                <a:gd name="T9" fmla="*/ 65 h 171"/>
                <a:gd name="T10" fmla="*/ 139 w 162"/>
                <a:gd name="T11" fmla="*/ 65 h 171"/>
                <a:gd name="T12" fmla="*/ 118 w 162"/>
                <a:gd name="T13" fmla="*/ 86 h 171"/>
                <a:gd name="T14" fmla="*/ 21 w 162"/>
                <a:gd name="T15" fmla="*/ 129 h 171"/>
                <a:gd name="T16" fmla="*/ 43 w 162"/>
                <a:gd name="T17" fmla="*/ 150 h 171"/>
                <a:gd name="T18" fmla="*/ 21 w 162"/>
                <a:gd name="T19" fmla="*/ 129 h 171"/>
                <a:gd name="T20" fmla="*/ 75 w 162"/>
                <a:gd name="T21" fmla="*/ 129 h 171"/>
                <a:gd name="T22" fmla="*/ 54 w 162"/>
                <a:gd name="T23" fmla="*/ 150 h 171"/>
                <a:gd name="T24" fmla="*/ 87 w 162"/>
                <a:gd name="T25" fmla="*/ 129 h 171"/>
                <a:gd name="T26" fmla="*/ 108 w 162"/>
                <a:gd name="T27" fmla="*/ 150 h 171"/>
                <a:gd name="T28" fmla="*/ 87 w 162"/>
                <a:gd name="T29" fmla="*/ 129 h 171"/>
                <a:gd name="T30" fmla="*/ 75 w 162"/>
                <a:gd name="T31" fmla="*/ 96 h 171"/>
                <a:gd name="T32" fmla="*/ 54 w 162"/>
                <a:gd name="T33" fmla="*/ 117 h 171"/>
                <a:gd name="T34" fmla="*/ 87 w 162"/>
                <a:gd name="T35" fmla="*/ 96 h 171"/>
                <a:gd name="T36" fmla="*/ 108 w 162"/>
                <a:gd name="T37" fmla="*/ 117 h 171"/>
                <a:gd name="T38" fmla="*/ 87 w 162"/>
                <a:gd name="T39" fmla="*/ 96 h 171"/>
                <a:gd name="T40" fmla="*/ 139 w 162"/>
                <a:gd name="T41" fmla="*/ 96 h 171"/>
                <a:gd name="T42" fmla="*/ 118 w 162"/>
                <a:gd name="T43" fmla="*/ 117 h 171"/>
                <a:gd name="T44" fmla="*/ 21 w 162"/>
                <a:gd name="T45" fmla="*/ 96 h 171"/>
                <a:gd name="T46" fmla="*/ 43 w 162"/>
                <a:gd name="T47" fmla="*/ 117 h 171"/>
                <a:gd name="T48" fmla="*/ 21 w 162"/>
                <a:gd name="T49" fmla="*/ 96 h 171"/>
                <a:gd name="T50" fmla="*/ 139 w 162"/>
                <a:gd name="T51" fmla="*/ 11 h 171"/>
                <a:gd name="T52" fmla="*/ 118 w 162"/>
                <a:gd name="T53" fmla="*/ 0 h 171"/>
                <a:gd name="T54" fmla="*/ 43 w 162"/>
                <a:gd name="T55" fmla="*/ 11 h 171"/>
                <a:gd name="T56" fmla="*/ 21 w 162"/>
                <a:gd name="T57" fmla="*/ 0 h 171"/>
                <a:gd name="T58" fmla="*/ 0 w 162"/>
                <a:gd name="T59" fmla="*/ 171 h 171"/>
                <a:gd name="T60" fmla="*/ 162 w 162"/>
                <a:gd name="T61" fmla="*/ 0 h 171"/>
                <a:gd name="T62" fmla="*/ 150 w 162"/>
                <a:gd name="T63" fmla="*/ 161 h 171"/>
                <a:gd name="T64" fmla="*/ 11 w 162"/>
                <a:gd name="T65" fmla="*/ 44 h 171"/>
                <a:gd name="T66" fmla="*/ 150 w 162"/>
                <a:gd name="T67" fmla="*/ 1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2" h="171">
                  <a:moveTo>
                    <a:pt x="54" y="65"/>
                  </a:moveTo>
                  <a:lnTo>
                    <a:pt x="75" y="65"/>
                  </a:lnTo>
                  <a:lnTo>
                    <a:pt x="75" y="86"/>
                  </a:lnTo>
                  <a:lnTo>
                    <a:pt x="54" y="86"/>
                  </a:lnTo>
                  <a:lnTo>
                    <a:pt x="54" y="65"/>
                  </a:lnTo>
                  <a:close/>
                  <a:moveTo>
                    <a:pt x="87" y="65"/>
                  </a:moveTo>
                  <a:lnTo>
                    <a:pt x="108" y="65"/>
                  </a:lnTo>
                  <a:lnTo>
                    <a:pt x="108" y="86"/>
                  </a:lnTo>
                  <a:lnTo>
                    <a:pt x="87" y="86"/>
                  </a:lnTo>
                  <a:lnTo>
                    <a:pt x="87" y="65"/>
                  </a:lnTo>
                  <a:close/>
                  <a:moveTo>
                    <a:pt x="118" y="65"/>
                  </a:moveTo>
                  <a:lnTo>
                    <a:pt x="139" y="65"/>
                  </a:lnTo>
                  <a:lnTo>
                    <a:pt x="139" y="86"/>
                  </a:lnTo>
                  <a:lnTo>
                    <a:pt x="118" y="86"/>
                  </a:lnTo>
                  <a:lnTo>
                    <a:pt x="118" y="65"/>
                  </a:lnTo>
                  <a:close/>
                  <a:moveTo>
                    <a:pt x="21" y="129"/>
                  </a:moveTo>
                  <a:lnTo>
                    <a:pt x="43" y="129"/>
                  </a:lnTo>
                  <a:lnTo>
                    <a:pt x="43" y="150"/>
                  </a:lnTo>
                  <a:lnTo>
                    <a:pt x="21" y="150"/>
                  </a:lnTo>
                  <a:lnTo>
                    <a:pt x="21" y="129"/>
                  </a:lnTo>
                  <a:close/>
                  <a:moveTo>
                    <a:pt x="54" y="129"/>
                  </a:moveTo>
                  <a:lnTo>
                    <a:pt x="75" y="129"/>
                  </a:lnTo>
                  <a:lnTo>
                    <a:pt x="75" y="150"/>
                  </a:lnTo>
                  <a:lnTo>
                    <a:pt x="54" y="150"/>
                  </a:lnTo>
                  <a:lnTo>
                    <a:pt x="54" y="129"/>
                  </a:lnTo>
                  <a:close/>
                  <a:moveTo>
                    <a:pt x="87" y="129"/>
                  </a:moveTo>
                  <a:lnTo>
                    <a:pt x="108" y="129"/>
                  </a:lnTo>
                  <a:lnTo>
                    <a:pt x="108" y="150"/>
                  </a:lnTo>
                  <a:lnTo>
                    <a:pt x="87" y="150"/>
                  </a:lnTo>
                  <a:lnTo>
                    <a:pt x="87" y="129"/>
                  </a:lnTo>
                  <a:close/>
                  <a:moveTo>
                    <a:pt x="54" y="96"/>
                  </a:moveTo>
                  <a:lnTo>
                    <a:pt x="75" y="96"/>
                  </a:lnTo>
                  <a:lnTo>
                    <a:pt x="75" y="117"/>
                  </a:lnTo>
                  <a:lnTo>
                    <a:pt x="54" y="117"/>
                  </a:lnTo>
                  <a:lnTo>
                    <a:pt x="54" y="96"/>
                  </a:lnTo>
                  <a:close/>
                  <a:moveTo>
                    <a:pt x="87" y="96"/>
                  </a:moveTo>
                  <a:lnTo>
                    <a:pt x="108" y="96"/>
                  </a:lnTo>
                  <a:lnTo>
                    <a:pt x="108" y="117"/>
                  </a:lnTo>
                  <a:lnTo>
                    <a:pt x="87" y="117"/>
                  </a:lnTo>
                  <a:lnTo>
                    <a:pt x="87" y="96"/>
                  </a:lnTo>
                  <a:close/>
                  <a:moveTo>
                    <a:pt x="118" y="96"/>
                  </a:moveTo>
                  <a:lnTo>
                    <a:pt x="139" y="96"/>
                  </a:lnTo>
                  <a:lnTo>
                    <a:pt x="139" y="117"/>
                  </a:lnTo>
                  <a:lnTo>
                    <a:pt x="118" y="117"/>
                  </a:lnTo>
                  <a:lnTo>
                    <a:pt x="118" y="96"/>
                  </a:lnTo>
                  <a:close/>
                  <a:moveTo>
                    <a:pt x="21" y="96"/>
                  </a:moveTo>
                  <a:lnTo>
                    <a:pt x="43" y="96"/>
                  </a:lnTo>
                  <a:lnTo>
                    <a:pt x="43" y="117"/>
                  </a:lnTo>
                  <a:lnTo>
                    <a:pt x="21" y="117"/>
                  </a:lnTo>
                  <a:lnTo>
                    <a:pt x="21" y="96"/>
                  </a:lnTo>
                  <a:close/>
                  <a:moveTo>
                    <a:pt x="139" y="0"/>
                  </a:moveTo>
                  <a:lnTo>
                    <a:pt x="139" y="11"/>
                  </a:lnTo>
                  <a:lnTo>
                    <a:pt x="118" y="11"/>
                  </a:lnTo>
                  <a:lnTo>
                    <a:pt x="118" y="0"/>
                  </a:lnTo>
                  <a:lnTo>
                    <a:pt x="43" y="0"/>
                  </a:lnTo>
                  <a:lnTo>
                    <a:pt x="43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162" y="171"/>
                  </a:lnTo>
                  <a:lnTo>
                    <a:pt x="162" y="0"/>
                  </a:lnTo>
                  <a:lnTo>
                    <a:pt x="139" y="0"/>
                  </a:lnTo>
                  <a:close/>
                  <a:moveTo>
                    <a:pt x="150" y="161"/>
                  </a:moveTo>
                  <a:lnTo>
                    <a:pt x="11" y="161"/>
                  </a:lnTo>
                  <a:lnTo>
                    <a:pt x="11" y="44"/>
                  </a:lnTo>
                  <a:lnTo>
                    <a:pt x="150" y="44"/>
                  </a:lnTo>
                  <a:lnTo>
                    <a:pt x="15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94" name="Freeform 133"/>
            <p:cNvSpPr>
              <a:spLocks noEditPoints="1"/>
            </p:cNvSpPr>
            <p:nvPr/>
          </p:nvSpPr>
          <p:spPr bwMode="auto">
            <a:xfrm>
              <a:off x="10025786" y="3945601"/>
              <a:ext cx="268155" cy="268153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6 h 84"/>
                <a:gd name="T12" fmla="*/ 8 w 84"/>
                <a:gd name="T13" fmla="*/ 42 h 84"/>
                <a:gd name="T14" fmla="*/ 42 w 84"/>
                <a:gd name="T15" fmla="*/ 8 h 84"/>
                <a:gd name="T16" fmla="*/ 76 w 84"/>
                <a:gd name="T17" fmla="*/ 42 h 84"/>
                <a:gd name="T18" fmla="*/ 42 w 84"/>
                <a:gd name="T19" fmla="*/ 76 h 84"/>
                <a:gd name="T20" fmla="*/ 26 w 84"/>
                <a:gd name="T21" fmla="*/ 26 h 84"/>
                <a:gd name="T22" fmla="*/ 58 w 84"/>
                <a:gd name="T23" fmla="*/ 26 h 84"/>
                <a:gd name="T24" fmla="*/ 58 w 84"/>
                <a:gd name="T25" fmla="*/ 58 h 84"/>
                <a:gd name="T26" fmla="*/ 26 w 84"/>
                <a:gd name="T27" fmla="*/ 58 h 84"/>
                <a:gd name="T28" fmla="*/ 26 w 84"/>
                <a:gd name="T29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6"/>
                  </a:moveTo>
                  <a:cubicBezTo>
                    <a:pt x="23" y="76"/>
                    <a:pt x="8" y="61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lose/>
                  <a:moveTo>
                    <a:pt x="26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95" name="Freeform 134"/>
            <p:cNvSpPr>
              <a:spLocks noEditPoints="1"/>
            </p:cNvSpPr>
            <p:nvPr/>
          </p:nvSpPr>
          <p:spPr bwMode="auto">
            <a:xfrm>
              <a:off x="9634320" y="3906455"/>
              <a:ext cx="467802" cy="467801"/>
            </a:xfrm>
            <a:custGeom>
              <a:avLst/>
              <a:gdLst>
                <a:gd name="T0" fmla="*/ 140 w 146"/>
                <a:gd name="T1" fmla="*/ 123 h 146"/>
                <a:gd name="T2" fmla="*/ 106 w 146"/>
                <a:gd name="T3" fmla="*/ 94 h 146"/>
                <a:gd name="T4" fmla="*/ 96 w 146"/>
                <a:gd name="T5" fmla="*/ 89 h 146"/>
                <a:gd name="T6" fmla="*/ 109 w 146"/>
                <a:gd name="T7" fmla="*/ 54 h 146"/>
                <a:gd name="T8" fmla="*/ 54 w 146"/>
                <a:gd name="T9" fmla="*/ 0 h 146"/>
                <a:gd name="T10" fmla="*/ 0 w 146"/>
                <a:gd name="T11" fmla="*/ 54 h 146"/>
                <a:gd name="T12" fmla="*/ 54 w 146"/>
                <a:gd name="T13" fmla="*/ 108 h 146"/>
                <a:gd name="T14" fmla="*/ 90 w 146"/>
                <a:gd name="T15" fmla="*/ 95 h 146"/>
                <a:gd name="T16" fmla="*/ 94 w 146"/>
                <a:gd name="T17" fmla="*/ 106 h 146"/>
                <a:gd name="T18" fmla="*/ 123 w 146"/>
                <a:gd name="T19" fmla="*/ 140 h 146"/>
                <a:gd name="T20" fmla="*/ 141 w 146"/>
                <a:gd name="T21" fmla="*/ 141 h 146"/>
                <a:gd name="T22" fmla="*/ 140 w 146"/>
                <a:gd name="T23" fmla="*/ 123 h 146"/>
                <a:gd name="T24" fmla="*/ 54 w 146"/>
                <a:gd name="T25" fmla="*/ 90 h 146"/>
                <a:gd name="T26" fmla="*/ 18 w 146"/>
                <a:gd name="T27" fmla="*/ 54 h 146"/>
                <a:gd name="T28" fmla="*/ 54 w 146"/>
                <a:gd name="T29" fmla="*/ 18 h 146"/>
                <a:gd name="T30" fmla="*/ 91 w 146"/>
                <a:gd name="T31" fmla="*/ 54 h 146"/>
                <a:gd name="T32" fmla="*/ 54 w 146"/>
                <a:gd name="T33" fmla="*/ 90 h 146"/>
                <a:gd name="T34" fmla="*/ 63 w 146"/>
                <a:gd name="T35" fmla="*/ 27 h 146"/>
                <a:gd name="T36" fmla="*/ 45 w 146"/>
                <a:gd name="T37" fmla="*/ 27 h 146"/>
                <a:gd name="T38" fmla="*/ 45 w 146"/>
                <a:gd name="T39" fmla="*/ 45 h 146"/>
                <a:gd name="T40" fmla="*/ 27 w 146"/>
                <a:gd name="T41" fmla="*/ 45 h 146"/>
                <a:gd name="T42" fmla="*/ 27 w 146"/>
                <a:gd name="T43" fmla="*/ 63 h 146"/>
                <a:gd name="T44" fmla="*/ 45 w 146"/>
                <a:gd name="T45" fmla="*/ 63 h 146"/>
                <a:gd name="T46" fmla="*/ 45 w 146"/>
                <a:gd name="T47" fmla="*/ 81 h 146"/>
                <a:gd name="T48" fmla="*/ 63 w 146"/>
                <a:gd name="T49" fmla="*/ 81 h 146"/>
                <a:gd name="T50" fmla="*/ 63 w 146"/>
                <a:gd name="T51" fmla="*/ 63 h 146"/>
                <a:gd name="T52" fmla="*/ 81 w 146"/>
                <a:gd name="T53" fmla="*/ 63 h 146"/>
                <a:gd name="T54" fmla="*/ 81 w 146"/>
                <a:gd name="T55" fmla="*/ 45 h 146"/>
                <a:gd name="T56" fmla="*/ 63 w 146"/>
                <a:gd name="T57" fmla="*/ 45 h 146"/>
                <a:gd name="T58" fmla="*/ 63 w 146"/>
                <a:gd name="T59" fmla="*/ 2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6">
                  <a:moveTo>
                    <a:pt x="140" y="123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3" y="91"/>
                    <a:pt x="99" y="89"/>
                    <a:pt x="96" y="89"/>
                  </a:cubicBezTo>
                  <a:cubicBezTo>
                    <a:pt x="104" y="80"/>
                    <a:pt x="109" y="67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68" y="108"/>
                    <a:pt x="80" y="103"/>
                    <a:pt x="90" y="95"/>
                  </a:cubicBezTo>
                  <a:cubicBezTo>
                    <a:pt x="89" y="98"/>
                    <a:pt x="91" y="102"/>
                    <a:pt x="94" y="106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8" y="146"/>
                    <a:pt x="136" y="146"/>
                    <a:pt x="141" y="141"/>
                  </a:cubicBezTo>
                  <a:cubicBezTo>
                    <a:pt x="146" y="136"/>
                    <a:pt x="146" y="128"/>
                    <a:pt x="140" y="123"/>
                  </a:cubicBezTo>
                  <a:close/>
                  <a:moveTo>
                    <a:pt x="54" y="90"/>
                  </a:moveTo>
                  <a:cubicBezTo>
                    <a:pt x="34" y="90"/>
                    <a:pt x="18" y="74"/>
                    <a:pt x="18" y="54"/>
                  </a:cubicBezTo>
                  <a:cubicBezTo>
                    <a:pt x="18" y="34"/>
                    <a:pt x="34" y="18"/>
                    <a:pt x="54" y="18"/>
                  </a:cubicBezTo>
                  <a:cubicBezTo>
                    <a:pt x="74" y="18"/>
                    <a:pt x="91" y="34"/>
                    <a:pt x="91" y="54"/>
                  </a:cubicBezTo>
                  <a:cubicBezTo>
                    <a:pt x="91" y="74"/>
                    <a:pt x="74" y="90"/>
                    <a:pt x="54" y="90"/>
                  </a:cubicBezTo>
                  <a:close/>
                  <a:moveTo>
                    <a:pt x="63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63" y="45"/>
                    <a:pt x="63" y="45"/>
                    <a:pt x="63" y="45"/>
                  </a:cubicBezTo>
                  <a:lnTo>
                    <a:pt x="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96" name="Freeform 135"/>
            <p:cNvSpPr>
              <a:spLocks noEditPoints="1"/>
            </p:cNvSpPr>
            <p:nvPr/>
          </p:nvSpPr>
          <p:spPr bwMode="auto">
            <a:xfrm>
              <a:off x="10248921" y="4744191"/>
              <a:ext cx="272069" cy="275983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1 h 86"/>
                <a:gd name="T42" fmla="*/ 6 w 85"/>
                <a:gd name="T43" fmla="*/ 54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4 h 86"/>
                <a:gd name="T52" fmla="*/ 75 w 85"/>
                <a:gd name="T53" fmla="*/ 51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20"/>
                    <a:pt x="66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7" y="52"/>
                    <a:pt x="6" y="54"/>
                  </a:cubicBezTo>
                  <a:cubicBezTo>
                    <a:pt x="5" y="51"/>
                    <a:pt x="5" y="49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9"/>
                    <a:pt x="80" y="51"/>
                    <a:pt x="79" y="54"/>
                  </a:cubicBezTo>
                  <a:cubicBezTo>
                    <a:pt x="78" y="52"/>
                    <a:pt x="76" y="51"/>
                    <a:pt x="75" y="5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97" name="Freeform 136"/>
            <p:cNvSpPr>
              <a:spLocks noEditPoints="1"/>
            </p:cNvSpPr>
            <p:nvPr/>
          </p:nvSpPr>
          <p:spPr bwMode="auto">
            <a:xfrm>
              <a:off x="9835925" y="4409487"/>
              <a:ext cx="332746" cy="330788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32 w 104"/>
                <a:gd name="T11" fmla="*/ 52 h 104"/>
                <a:gd name="T12" fmla="*/ 52 w 104"/>
                <a:gd name="T13" fmla="*/ 32 h 104"/>
                <a:gd name="T14" fmla="*/ 72 w 104"/>
                <a:gd name="T15" fmla="*/ 52 h 104"/>
                <a:gd name="T16" fmla="*/ 52 w 104"/>
                <a:gd name="T17" fmla="*/ 71 h 104"/>
                <a:gd name="T18" fmla="*/ 32 w 104"/>
                <a:gd name="T19" fmla="*/ 52 h 104"/>
                <a:gd name="T20" fmla="*/ 94 w 104"/>
                <a:gd name="T21" fmla="*/ 69 h 104"/>
                <a:gd name="T22" fmla="*/ 94 w 104"/>
                <a:gd name="T23" fmla="*/ 69 h 104"/>
                <a:gd name="T24" fmla="*/ 76 w 104"/>
                <a:gd name="T25" fmla="*/ 62 h 104"/>
                <a:gd name="T26" fmla="*/ 78 w 104"/>
                <a:gd name="T27" fmla="*/ 52 h 104"/>
                <a:gd name="T28" fmla="*/ 76 w 104"/>
                <a:gd name="T29" fmla="*/ 42 h 104"/>
                <a:gd name="T30" fmla="*/ 89 w 104"/>
                <a:gd name="T31" fmla="*/ 37 h 104"/>
                <a:gd name="T32" fmla="*/ 94 w 104"/>
                <a:gd name="T33" fmla="*/ 34 h 104"/>
                <a:gd name="T34" fmla="*/ 98 w 104"/>
                <a:gd name="T35" fmla="*/ 52 h 104"/>
                <a:gd name="T36" fmla="*/ 94 w 104"/>
                <a:gd name="T37" fmla="*/ 69 h 104"/>
                <a:gd name="T38" fmla="*/ 69 w 104"/>
                <a:gd name="T39" fmla="*/ 10 h 104"/>
                <a:gd name="T40" fmla="*/ 69 w 104"/>
                <a:gd name="T41" fmla="*/ 10 h 104"/>
                <a:gd name="T42" fmla="*/ 69 w 104"/>
                <a:gd name="T43" fmla="*/ 10 h 104"/>
                <a:gd name="T44" fmla="*/ 62 w 104"/>
                <a:gd name="T45" fmla="*/ 28 h 104"/>
                <a:gd name="T46" fmla="*/ 52 w 104"/>
                <a:gd name="T47" fmla="*/ 26 h 104"/>
                <a:gd name="T48" fmla="*/ 42 w 104"/>
                <a:gd name="T49" fmla="*/ 28 h 104"/>
                <a:gd name="T50" fmla="*/ 38 w 104"/>
                <a:gd name="T51" fmla="*/ 19 h 104"/>
                <a:gd name="T52" fmla="*/ 35 w 104"/>
                <a:gd name="T53" fmla="*/ 10 h 104"/>
                <a:gd name="T54" fmla="*/ 52 w 104"/>
                <a:gd name="T55" fmla="*/ 6 h 104"/>
                <a:gd name="T56" fmla="*/ 69 w 104"/>
                <a:gd name="T57" fmla="*/ 10 h 104"/>
                <a:gd name="T58" fmla="*/ 10 w 104"/>
                <a:gd name="T59" fmla="*/ 34 h 104"/>
                <a:gd name="T60" fmla="*/ 19 w 104"/>
                <a:gd name="T61" fmla="*/ 38 h 104"/>
                <a:gd name="T62" fmla="*/ 28 w 104"/>
                <a:gd name="T63" fmla="*/ 42 h 104"/>
                <a:gd name="T64" fmla="*/ 26 w 104"/>
                <a:gd name="T65" fmla="*/ 52 h 104"/>
                <a:gd name="T66" fmla="*/ 28 w 104"/>
                <a:gd name="T67" fmla="*/ 62 h 104"/>
                <a:gd name="T68" fmla="*/ 10 w 104"/>
                <a:gd name="T69" fmla="*/ 69 h 104"/>
                <a:gd name="T70" fmla="*/ 6 w 104"/>
                <a:gd name="T71" fmla="*/ 52 h 104"/>
                <a:gd name="T72" fmla="*/ 10 w 104"/>
                <a:gd name="T73" fmla="*/ 34 h 104"/>
                <a:gd name="T74" fmla="*/ 35 w 104"/>
                <a:gd name="T75" fmla="*/ 94 h 104"/>
                <a:gd name="T76" fmla="*/ 37 w 104"/>
                <a:gd name="T77" fmla="*/ 88 h 104"/>
                <a:gd name="T78" fmla="*/ 42 w 104"/>
                <a:gd name="T79" fmla="*/ 76 h 104"/>
                <a:gd name="T80" fmla="*/ 52 w 104"/>
                <a:gd name="T81" fmla="*/ 78 h 104"/>
                <a:gd name="T82" fmla="*/ 62 w 104"/>
                <a:gd name="T83" fmla="*/ 76 h 104"/>
                <a:gd name="T84" fmla="*/ 69 w 104"/>
                <a:gd name="T85" fmla="*/ 94 h 104"/>
                <a:gd name="T86" fmla="*/ 69 w 104"/>
                <a:gd name="T87" fmla="*/ 94 h 104"/>
                <a:gd name="T88" fmla="*/ 69 w 104"/>
                <a:gd name="T89" fmla="*/ 94 h 104"/>
                <a:gd name="T90" fmla="*/ 52 w 104"/>
                <a:gd name="T91" fmla="*/ 97 h 104"/>
                <a:gd name="T92" fmla="*/ 35 w 104"/>
                <a:gd name="T93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32" y="52"/>
                  </a:moveTo>
                  <a:cubicBezTo>
                    <a:pt x="32" y="41"/>
                    <a:pt x="41" y="32"/>
                    <a:pt x="52" y="32"/>
                  </a:cubicBezTo>
                  <a:cubicBezTo>
                    <a:pt x="63" y="32"/>
                    <a:pt x="72" y="41"/>
                    <a:pt x="72" y="52"/>
                  </a:cubicBezTo>
                  <a:cubicBezTo>
                    <a:pt x="72" y="63"/>
                    <a:pt x="63" y="71"/>
                    <a:pt x="52" y="71"/>
                  </a:cubicBezTo>
                  <a:cubicBezTo>
                    <a:pt x="41" y="71"/>
                    <a:pt x="32" y="63"/>
                    <a:pt x="32" y="52"/>
                  </a:cubicBezTo>
                  <a:close/>
                  <a:moveTo>
                    <a:pt x="94" y="69"/>
                  </a:moveTo>
                  <a:cubicBezTo>
                    <a:pt x="94" y="69"/>
                    <a:pt x="94" y="69"/>
                    <a:pt x="94" y="6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59"/>
                    <a:pt x="78" y="55"/>
                    <a:pt x="78" y="52"/>
                  </a:cubicBezTo>
                  <a:cubicBezTo>
                    <a:pt x="78" y="48"/>
                    <a:pt x="77" y="45"/>
                    <a:pt x="76" y="4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40"/>
                    <a:pt x="98" y="46"/>
                    <a:pt x="98" y="52"/>
                  </a:cubicBezTo>
                  <a:cubicBezTo>
                    <a:pt x="98" y="58"/>
                    <a:pt x="96" y="64"/>
                    <a:pt x="94" y="69"/>
                  </a:cubicBezTo>
                  <a:close/>
                  <a:moveTo>
                    <a:pt x="69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59" y="26"/>
                    <a:pt x="56" y="26"/>
                    <a:pt x="52" y="26"/>
                  </a:cubicBezTo>
                  <a:cubicBezTo>
                    <a:pt x="48" y="26"/>
                    <a:pt x="45" y="26"/>
                    <a:pt x="42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7"/>
                    <a:pt x="46" y="6"/>
                    <a:pt x="52" y="6"/>
                  </a:cubicBezTo>
                  <a:cubicBezTo>
                    <a:pt x="58" y="6"/>
                    <a:pt x="64" y="7"/>
                    <a:pt x="69" y="10"/>
                  </a:cubicBezTo>
                  <a:close/>
                  <a:moveTo>
                    <a:pt x="10" y="34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5"/>
                    <a:pt x="26" y="48"/>
                    <a:pt x="26" y="52"/>
                  </a:cubicBezTo>
                  <a:cubicBezTo>
                    <a:pt x="26" y="55"/>
                    <a:pt x="27" y="59"/>
                    <a:pt x="28" y="62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64"/>
                    <a:pt x="6" y="58"/>
                    <a:pt x="6" y="52"/>
                  </a:cubicBezTo>
                  <a:cubicBezTo>
                    <a:pt x="6" y="46"/>
                    <a:pt x="8" y="40"/>
                    <a:pt x="10" y="34"/>
                  </a:cubicBezTo>
                  <a:close/>
                  <a:moveTo>
                    <a:pt x="35" y="94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5" y="77"/>
                    <a:pt x="48" y="78"/>
                    <a:pt x="52" y="78"/>
                  </a:cubicBezTo>
                  <a:cubicBezTo>
                    <a:pt x="56" y="78"/>
                    <a:pt x="59" y="77"/>
                    <a:pt x="62" y="7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96"/>
                    <a:pt x="58" y="97"/>
                    <a:pt x="52" y="97"/>
                  </a:cubicBezTo>
                  <a:cubicBezTo>
                    <a:pt x="46" y="97"/>
                    <a:pt x="40" y="96"/>
                    <a:pt x="3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98" name="Freeform 137"/>
            <p:cNvSpPr/>
            <p:nvPr/>
          </p:nvSpPr>
          <p:spPr bwMode="auto">
            <a:xfrm>
              <a:off x="9935749" y="4810740"/>
              <a:ext cx="383636" cy="387551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6"/>
                    <a:pt x="4" y="80"/>
                    <a:pt x="10" y="80"/>
                  </a:cubicBezTo>
                  <a:cubicBezTo>
                    <a:pt x="15" y="80"/>
                    <a:pt x="20" y="76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8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99" name="Freeform 138"/>
            <p:cNvSpPr>
              <a:spLocks noEditPoints="1"/>
            </p:cNvSpPr>
            <p:nvPr/>
          </p:nvSpPr>
          <p:spPr bwMode="auto">
            <a:xfrm>
              <a:off x="9426843" y="3544348"/>
              <a:ext cx="399295" cy="330788"/>
            </a:xfrm>
            <a:custGeom>
              <a:avLst/>
              <a:gdLst>
                <a:gd name="T0" fmla="*/ 125 w 125"/>
                <a:gd name="T1" fmla="*/ 55 h 103"/>
                <a:gd name="T2" fmla="*/ 110 w 125"/>
                <a:gd name="T3" fmla="*/ 24 h 103"/>
                <a:gd name="T4" fmla="*/ 86 w 125"/>
                <a:gd name="T5" fmla="*/ 24 h 103"/>
                <a:gd name="T6" fmla="*/ 86 w 125"/>
                <a:gd name="T7" fmla="*/ 8 h 103"/>
                <a:gd name="T8" fmla="*/ 78 w 125"/>
                <a:gd name="T9" fmla="*/ 0 h 103"/>
                <a:gd name="T10" fmla="*/ 8 w 125"/>
                <a:gd name="T11" fmla="*/ 0 h 103"/>
                <a:gd name="T12" fmla="*/ 0 w 125"/>
                <a:gd name="T13" fmla="*/ 8 h 103"/>
                <a:gd name="T14" fmla="*/ 0 w 125"/>
                <a:gd name="T15" fmla="*/ 71 h 103"/>
                <a:gd name="T16" fmla="*/ 8 w 125"/>
                <a:gd name="T17" fmla="*/ 79 h 103"/>
                <a:gd name="T18" fmla="*/ 18 w 125"/>
                <a:gd name="T19" fmla="*/ 79 h 103"/>
                <a:gd name="T20" fmla="*/ 16 w 125"/>
                <a:gd name="T21" fmla="*/ 87 h 103"/>
                <a:gd name="T22" fmla="*/ 31 w 125"/>
                <a:gd name="T23" fmla="*/ 103 h 103"/>
                <a:gd name="T24" fmla="*/ 47 w 125"/>
                <a:gd name="T25" fmla="*/ 87 h 103"/>
                <a:gd name="T26" fmla="*/ 45 w 125"/>
                <a:gd name="T27" fmla="*/ 79 h 103"/>
                <a:gd name="T28" fmla="*/ 88 w 125"/>
                <a:gd name="T29" fmla="*/ 79 h 103"/>
                <a:gd name="T30" fmla="*/ 86 w 125"/>
                <a:gd name="T31" fmla="*/ 87 h 103"/>
                <a:gd name="T32" fmla="*/ 102 w 125"/>
                <a:gd name="T33" fmla="*/ 103 h 103"/>
                <a:gd name="T34" fmla="*/ 118 w 125"/>
                <a:gd name="T35" fmla="*/ 87 h 103"/>
                <a:gd name="T36" fmla="*/ 115 w 125"/>
                <a:gd name="T37" fmla="*/ 79 h 103"/>
                <a:gd name="T38" fmla="*/ 125 w 125"/>
                <a:gd name="T39" fmla="*/ 79 h 103"/>
                <a:gd name="T40" fmla="*/ 125 w 125"/>
                <a:gd name="T41" fmla="*/ 55 h 103"/>
                <a:gd name="T42" fmla="*/ 86 w 125"/>
                <a:gd name="T43" fmla="*/ 55 h 103"/>
                <a:gd name="T44" fmla="*/ 86 w 125"/>
                <a:gd name="T45" fmla="*/ 36 h 103"/>
                <a:gd name="T46" fmla="*/ 102 w 125"/>
                <a:gd name="T47" fmla="*/ 36 h 103"/>
                <a:gd name="T48" fmla="*/ 112 w 125"/>
                <a:gd name="T49" fmla="*/ 55 h 103"/>
                <a:gd name="T50" fmla="*/ 86 w 125"/>
                <a:gd name="T5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03">
                  <a:moveTo>
                    <a:pt x="125" y="55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1"/>
                    <a:pt x="16" y="84"/>
                    <a:pt x="16" y="87"/>
                  </a:cubicBezTo>
                  <a:cubicBezTo>
                    <a:pt x="16" y="96"/>
                    <a:pt x="23" y="103"/>
                    <a:pt x="31" y="103"/>
                  </a:cubicBezTo>
                  <a:cubicBezTo>
                    <a:pt x="40" y="103"/>
                    <a:pt x="47" y="96"/>
                    <a:pt x="47" y="87"/>
                  </a:cubicBezTo>
                  <a:cubicBezTo>
                    <a:pt x="47" y="84"/>
                    <a:pt x="46" y="81"/>
                    <a:pt x="45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4"/>
                    <a:pt x="86" y="87"/>
                  </a:cubicBezTo>
                  <a:cubicBezTo>
                    <a:pt x="86" y="96"/>
                    <a:pt x="93" y="103"/>
                    <a:pt x="102" y="103"/>
                  </a:cubicBezTo>
                  <a:cubicBezTo>
                    <a:pt x="111" y="103"/>
                    <a:pt x="118" y="96"/>
                    <a:pt x="118" y="87"/>
                  </a:cubicBezTo>
                  <a:cubicBezTo>
                    <a:pt x="118" y="84"/>
                    <a:pt x="117" y="81"/>
                    <a:pt x="115" y="79"/>
                  </a:cubicBezTo>
                  <a:cubicBezTo>
                    <a:pt x="125" y="79"/>
                    <a:pt x="125" y="79"/>
                    <a:pt x="125" y="79"/>
                  </a:cubicBezTo>
                  <a:lnTo>
                    <a:pt x="125" y="55"/>
                  </a:lnTo>
                  <a:close/>
                  <a:moveTo>
                    <a:pt x="86" y="55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2" y="55"/>
                    <a:pt x="112" y="55"/>
                    <a:pt x="112" y="5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00" name="Freeform 139"/>
            <p:cNvSpPr>
              <a:spLocks noEditPoints="1"/>
            </p:cNvSpPr>
            <p:nvPr/>
          </p:nvSpPr>
          <p:spPr bwMode="auto">
            <a:xfrm>
              <a:off x="9250684" y="3160712"/>
              <a:ext cx="336661" cy="336661"/>
            </a:xfrm>
            <a:custGeom>
              <a:avLst/>
              <a:gdLst>
                <a:gd name="T0" fmla="*/ 101 w 105"/>
                <a:gd name="T1" fmla="*/ 29 h 105"/>
                <a:gd name="T2" fmla="*/ 72 w 105"/>
                <a:gd name="T3" fmla="*/ 26 h 105"/>
                <a:gd name="T4" fmla="*/ 89 w 105"/>
                <a:gd name="T5" fmla="*/ 10 h 105"/>
                <a:gd name="T6" fmla="*/ 82 w 105"/>
                <a:gd name="T7" fmla="*/ 3 h 105"/>
                <a:gd name="T8" fmla="*/ 59 w 105"/>
                <a:gd name="T9" fmla="*/ 26 h 105"/>
                <a:gd name="T10" fmla="*/ 53 w 105"/>
                <a:gd name="T11" fmla="*/ 26 h 105"/>
                <a:gd name="T12" fmla="*/ 53 w 105"/>
                <a:gd name="T13" fmla="*/ 26 h 105"/>
                <a:gd name="T14" fmla="*/ 26 w 105"/>
                <a:gd name="T15" fmla="*/ 0 h 105"/>
                <a:gd name="T16" fmla="*/ 20 w 105"/>
                <a:gd name="T17" fmla="*/ 6 h 105"/>
                <a:gd name="T18" fmla="*/ 40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2 h 105"/>
                <a:gd name="T26" fmla="*/ 53 w 105"/>
                <a:gd name="T27" fmla="*/ 105 h 105"/>
                <a:gd name="T28" fmla="*/ 101 w 105"/>
                <a:gd name="T29" fmla="*/ 102 h 105"/>
                <a:gd name="T30" fmla="*/ 105 w 105"/>
                <a:gd name="T31" fmla="*/ 65 h 105"/>
                <a:gd name="T32" fmla="*/ 101 w 105"/>
                <a:gd name="T33" fmla="*/ 29 h 105"/>
                <a:gd name="T34" fmla="*/ 89 w 105"/>
                <a:gd name="T35" fmla="*/ 90 h 105"/>
                <a:gd name="T36" fmla="*/ 53 w 105"/>
                <a:gd name="T37" fmla="*/ 92 h 105"/>
                <a:gd name="T38" fmla="*/ 16 w 105"/>
                <a:gd name="T39" fmla="*/ 90 h 105"/>
                <a:gd name="T40" fmla="*/ 13 w 105"/>
                <a:gd name="T41" fmla="*/ 65 h 105"/>
                <a:gd name="T42" fmla="*/ 16 w 105"/>
                <a:gd name="T43" fmla="*/ 41 h 105"/>
                <a:gd name="T44" fmla="*/ 53 w 105"/>
                <a:gd name="T45" fmla="*/ 39 h 105"/>
                <a:gd name="T46" fmla="*/ 89 w 105"/>
                <a:gd name="T47" fmla="*/ 41 h 105"/>
                <a:gd name="T48" fmla="*/ 92 w 105"/>
                <a:gd name="T49" fmla="*/ 65 h 105"/>
                <a:gd name="T50" fmla="*/ 89 w 105"/>
                <a:gd name="T5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1" y="29"/>
                  </a:moveTo>
                  <a:cubicBezTo>
                    <a:pt x="92" y="28"/>
                    <a:pt x="82" y="27"/>
                    <a:pt x="72" y="26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5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2" y="40"/>
                    <a:pt x="0" y="53"/>
                    <a:pt x="0" y="65"/>
                  </a:cubicBezTo>
                  <a:cubicBezTo>
                    <a:pt x="0" y="78"/>
                    <a:pt x="2" y="91"/>
                    <a:pt x="4" y="102"/>
                  </a:cubicBezTo>
                  <a:cubicBezTo>
                    <a:pt x="19" y="104"/>
                    <a:pt x="35" y="105"/>
                    <a:pt x="53" y="105"/>
                  </a:cubicBezTo>
                  <a:cubicBezTo>
                    <a:pt x="70" y="105"/>
                    <a:pt x="86" y="104"/>
                    <a:pt x="101" y="102"/>
                  </a:cubicBezTo>
                  <a:cubicBezTo>
                    <a:pt x="104" y="91"/>
                    <a:pt x="105" y="78"/>
                    <a:pt x="105" y="65"/>
                  </a:cubicBezTo>
                  <a:cubicBezTo>
                    <a:pt x="105" y="53"/>
                    <a:pt x="104" y="40"/>
                    <a:pt x="101" y="29"/>
                  </a:cubicBezTo>
                  <a:close/>
                  <a:moveTo>
                    <a:pt x="89" y="90"/>
                  </a:moveTo>
                  <a:cubicBezTo>
                    <a:pt x="78" y="91"/>
                    <a:pt x="65" y="92"/>
                    <a:pt x="53" y="92"/>
                  </a:cubicBezTo>
                  <a:cubicBezTo>
                    <a:pt x="40" y="92"/>
                    <a:pt x="27" y="91"/>
                    <a:pt x="16" y="90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40" y="39"/>
                    <a:pt x="53" y="39"/>
                  </a:cubicBezTo>
                  <a:cubicBezTo>
                    <a:pt x="65" y="39"/>
                    <a:pt x="78" y="40"/>
                    <a:pt x="89" y="41"/>
                  </a:cubicBezTo>
                  <a:cubicBezTo>
                    <a:pt x="91" y="49"/>
                    <a:pt x="92" y="57"/>
                    <a:pt x="92" y="65"/>
                  </a:cubicBezTo>
                  <a:cubicBezTo>
                    <a:pt x="92" y="74"/>
                    <a:pt x="91" y="82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01" name="Freeform 140"/>
            <p:cNvSpPr/>
            <p:nvPr/>
          </p:nvSpPr>
          <p:spPr bwMode="auto">
            <a:xfrm>
              <a:off x="9274172" y="2775119"/>
              <a:ext cx="428656" cy="348404"/>
            </a:xfrm>
            <a:custGeom>
              <a:avLst/>
              <a:gdLst>
                <a:gd name="T0" fmla="*/ 134 w 134"/>
                <a:gd name="T1" fmla="*/ 13 h 109"/>
                <a:gd name="T2" fmla="*/ 118 w 134"/>
                <a:gd name="T3" fmla="*/ 17 h 109"/>
                <a:gd name="T4" fmla="*/ 130 w 134"/>
                <a:gd name="T5" fmla="*/ 2 h 109"/>
                <a:gd name="T6" fmla="*/ 113 w 134"/>
                <a:gd name="T7" fmla="*/ 9 h 109"/>
                <a:gd name="T8" fmla="*/ 93 w 134"/>
                <a:gd name="T9" fmla="*/ 0 h 109"/>
                <a:gd name="T10" fmla="*/ 65 w 134"/>
                <a:gd name="T11" fmla="*/ 28 h 109"/>
                <a:gd name="T12" fmla="*/ 66 w 134"/>
                <a:gd name="T13" fmla="*/ 34 h 109"/>
                <a:gd name="T14" fmla="*/ 10 w 134"/>
                <a:gd name="T15" fmla="*/ 5 h 109"/>
                <a:gd name="T16" fmla="*/ 6 w 134"/>
                <a:gd name="T17" fmla="*/ 19 h 109"/>
                <a:gd name="T18" fmla="*/ 18 w 134"/>
                <a:gd name="T19" fmla="*/ 42 h 109"/>
                <a:gd name="T20" fmla="*/ 6 w 134"/>
                <a:gd name="T21" fmla="*/ 38 h 109"/>
                <a:gd name="T22" fmla="*/ 6 w 134"/>
                <a:gd name="T23" fmla="*/ 39 h 109"/>
                <a:gd name="T24" fmla="*/ 28 w 134"/>
                <a:gd name="T25" fmla="*/ 66 h 109"/>
                <a:gd name="T26" fmla="*/ 20 w 134"/>
                <a:gd name="T27" fmla="*/ 67 h 109"/>
                <a:gd name="T28" fmla="*/ 15 w 134"/>
                <a:gd name="T29" fmla="*/ 66 h 109"/>
                <a:gd name="T30" fmla="*/ 41 w 134"/>
                <a:gd name="T31" fmla="*/ 85 h 109"/>
                <a:gd name="T32" fmla="*/ 7 w 134"/>
                <a:gd name="T33" fmla="*/ 97 h 109"/>
                <a:gd name="T34" fmla="*/ 0 w 134"/>
                <a:gd name="T35" fmla="*/ 96 h 109"/>
                <a:gd name="T36" fmla="*/ 42 w 134"/>
                <a:gd name="T37" fmla="*/ 109 h 109"/>
                <a:gd name="T38" fmla="*/ 120 w 134"/>
                <a:gd name="T39" fmla="*/ 31 h 109"/>
                <a:gd name="T40" fmla="*/ 120 w 134"/>
                <a:gd name="T41" fmla="*/ 27 h 109"/>
                <a:gd name="T42" fmla="*/ 134 w 134"/>
                <a:gd name="T43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109">
                  <a:moveTo>
                    <a:pt x="134" y="13"/>
                  </a:moveTo>
                  <a:cubicBezTo>
                    <a:pt x="129" y="15"/>
                    <a:pt x="124" y="17"/>
                    <a:pt x="118" y="17"/>
                  </a:cubicBezTo>
                  <a:cubicBezTo>
                    <a:pt x="124" y="14"/>
                    <a:pt x="128" y="9"/>
                    <a:pt x="130" y="2"/>
                  </a:cubicBezTo>
                  <a:cubicBezTo>
                    <a:pt x="125" y="5"/>
                    <a:pt x="119" y="8"/>
                    <a:pt x="113" y="9"/>
                  </a:cubicBezTo>
                  <a:cubicBezTo>
                    <a:pt x="108" y="3"/>
                    <a:pt x="101" y="0"/>
                    <a:pt x="93" y="0"/>
                  </a:cubicBezTo>
                  <a:cubicBezTo>
                    <a:pt x="78" y="0"/>
                    <a:pt x="65" y="12"/>
                    <a:pt x="65" y="28"/>
                  </a:cubicBezTo>
                  <a:cubicBezTo>
                    <a:pt x="65" y="30"/>
                    <a:pt x="66" y="32"/>
                    <a:pt x="66" y="34"/>
                  </a:cubicBezTo>
                  <a:cubicBezTo>
                    <a:pt x="43" y="33"/>
                    <a:pt x="23" y="22"/>
                    <a:pt x="10" y="5"/>
                  </a:cubicBezTo>
                  <a:cubicBezTo>
                    <a:pt x="7" y="9"/>
                    <a:pt x="6" y="14"/>
                    <a:pt x="6" y="19"/>
                  </a:cubicBezTo>
                  <a:cubicBezTo>
                    <a:pt x="6" y="28"/>
                    <a:pt x="11" y="37"/>
                    <a:pt x="18" y="42"/>
                  </a:cubicBezTo>
                  <a:cubicBezTo>
                    <a:pt x="14" y="42"/>
                    <a:pt x="9" y="40"/>
                    <a:pt x="6" y="38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52"/>
                    <a:pt x="15" y="63"/>
                    <a:pt x="28" y="66"/>
                  </a:cubicBezTo>
                  <a:cubicBezTo>
                    <a:pt x="25" y="66"/>
                    <a:pt x="23" y="67"/>
                    <a:pt x="20" y="67"/>
                  </a:cubicBezTo>
                  <a:cubicBezTo>
                    <a:pt x="19" y="67"/>
                    <a:pt x="17" y="66"/>
                    <a:pt x="15" y="66"/>
                  </a:cubicBezTo>
                  <a:cubicBezTo>
                    <a:pt x="19" y="77"/>
                    <a:pt x="29" y="85"/>
                    <a:pt x="41" y="85"/>
                  </a:cubicBezTo>
                  <a:cubicBezTo>
                    <a:pt x="31" y="92"/>
                    <a:pt x="20" y="97"/>
                    <a:pt x="7" y="97"/>
                  </a:cubicBezTo>
                  <a:cubicBezTo>
                    <a:pt x="5" y="97"/>
                    <a:pt x="2" y="97"/>
                    <a:pt x="0" y="96"/>
                  </a:cubicBezTo>
                  <a:cubicBezTo>
                    <a:pt x="12" y="104"/>
                    <a:pt x="27" y="109"/>
                    <a:pt x="42" y="109"/>
                  </a:cubicBezTo>
                  <a:cubicBezTo>
                    <a:pt x="93" y="109"/>
                    <a:pt x="120" y="67"/>
                    <a:pt x="120" y="31"/>
                  </a:cubicBezTo>
                  <a:cubicBezTo>
                    <a:pt x="120" y="30"/>
                    <a:pt x="120" y="28"/>
                    <a:pt x="120" y="27"/>
                  </a:cubicBezTo>
                  <a:cubicBezTo>
                    <a:pt x="126" y="23"/>
                    <a:pt x="130" y="18"/>
                    <a:pt x="1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02" name="Freeform 141"/>
            <p:cNvSpPr>
              <a:spLocks noEditPoints="1"/>
            </p:cNvSpPr>
            <p:nvPr/>
          </p:nvSpPr>
          <p:spPr bwMode="auto">
            <a:xfrm>
              <a:off x="9465990" y="4558244"/>
              <a:ext cx="414954" cy="391466"/>
            </a:xfrm>
            <a:custGeom>
              <a:avLst/>
              <a:gdLst>
                <a:gd name="T0" fmla="*/ 93 w 212"/>
                <a:gd name="T1" fmla="*/ 107 h 200"/>
                <a:gd name="T2" fmla="*/ 119 w 212"/>
                <a:gd name="T3" fmla="*/ 107 h 200"/>
                <a:gd name="T4" fmla="*/ 119 w 212"/>
                <a:gd name="T5" fmla="*/ 54 h 200"/>
                <a:gd name="T6" fmla="*/ 158 w 212"/>
                <a:gd name="T7" fmla="*/ 54 h 200"/>
                <a:gd name="T8" fmla="*/ 106 w 212"/>
                <a:gd name="T9" fmla="*/ 0 h 200"/>
                <a:gd name="T10" fmla="*/ 52 w 212"/>
                <a:gd name="T11" fmla="*/ 54 h 200"/>
                <a:gd name="T12" fmla="*/ 93 w 212"/>
                <a:gd name="T13" fmla="*/ 54 h 200"/>
                <a:gd name="T14" fmla="*/ 93 w 212"/>
                <a:gd name="T15" fmla="*/ 107 h 200"/>
                <a:gd name="T16" fmla="*/ 132 w 212"/>
                <a:gd name="T17" fmla="*/ 77 h 200"/>
                <a:gd name="T18" fmla="*/ 132 w 212"/>
                <a:gd name="T19" fmla="*/ 97 h 200"/>
                <a:gd name="T20" fmla="*/ 192 w 212"/>
                <a:gd name="T21" fmla="*/ 120 h 200"/>
                <a:gd name="T22" fmla="*/ 106 w 212"/>
                <a:gd name="T23" fmla="*/ 152 h 200"/>
                <a:gd name="T24" fmla="*/ 18 w 212"/>
                <a:gd name="T25" fmla="*/ 120 h 200"/>
                <a:gd name="T26" fmla="*/ 78 w 212"/>
                <a:gd name="T27" fmla="*/ 97 h 200"/>
                <a:gd name="T28" fmla="*/ 78 w 212"/>
                <a:gd name="T29" fmla="*/ 77 h 200"/>
                <a:gd name="T30" fmla="*/ 0 w 212"/>
                <a:gd name="T31" fmla="*/ 107 h 200"/>
                <a:gd name="T32" fmla="*/ 0 w 212"/>
                <a:gd name="T33" fmla="*/ 160 h 200"/>
                <a:gd name="T34" fmla="*/ 106 w 212"/>
                <a:gd name="T35" fmla="*/ 200 h 200"/>
                <a:gd name="T36" fmla="*/ 212 w 212"/>
                <a:gd name="T37" fmla="*/ 160 h 200"/>
                <a:gd name="T38" fmla="*/ 212 w 212"/>
                <a:gd name="T39" fmla="*/ 107 h 200"/>
                <a:gd name="T40" fmla="*/ 132 w 212"/>
                <a:gd name="T41" fmla="*/ 7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00">
                  <a:moveTo>
                    <a:pt x="93" y="107"/>
                  </a:moveTo>
                  <a:lnTo>
                    <a:pt x="119" y="107"/>
                  </a:lnTo>
                  <a:lnTo>
                    <a:pt x="119" y="54"/>
                  </a:lnTo>
                  <a:lnTo>
                    <a:pt x="158" y="54"/>
                  </a:lnTo>
                  <a:lnTo>
                    <a:pt x="106" y="0"/>
                  </a:lnTo>
                  <a:lnTo>
                    <a:pt x="52" y="54"/>
                  </a:lnTo>
                  <a:lnTo>
                    <a:pt x="93" y="54"/>
                  </a:lnTo>
                  <a:lnTo>
                    <a:pt x="93" y="107"/>
                  </a:lnTo>
                  <a:close/>
                  <a:moveTo>
                    <a:pt x="132" y="77"/>
                  </a:moveTo>
                  <a:lnTo>
                    <a:pt x="132" y="97"/>
                  </a:lnTo>
                  <a:lnTo>
                    <a:pt x="192" y="120"/>
                  </a:lnTo>
                  <a:lnTo>
                    <a:pt x="106" y="152"/>
                  </a:lnTo>
                  <a:lnTo>
                    <a:pt x="18" y="120"/>
                  </a:lnTo>
                  <a:lnTo>
                    <a:pt x="78" y="97"/>
                  </a:lnTo>
                  <a:lnTo>
                    <a:pt x="78" y="77"/>
                  </a:lnTo>
                  <a:lnTo>
                    <a:pt x="0" y="107"/>
                  </a:lnTo>
                  <a:lnTo>
                    <a:pt x="0" y="160"/>
                  </a:lnTo>
                  <a:lnTo>
                    <a:pt x="106" y="200"/>
                  </a:lnTo>
                  <a:lnTo>
                    <a:pt x="212" y="160"/>
                  </a:lnTo>
                  <a:lnTo>
                    <a:pt x="212" y="107"/>
                  </a:lnTo>
                  <a:lnTo>
                    <a:pt x="13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03" name="Freeform 142"/>
            <p:cNvSpPr>
              <a:spLocks noEditPoints="1"/>
            </p:cNvSpPr>
            <p:nvPr/>
          </p:nvSpPr>
          <p:spPr bwMode="auto">
            <a:xfrm>
              <a:off x="9446417" y="4981027"/>
              <a:ext cx="317087" cy="240751"/>
            </a:xfrm>
            <a:custGeom>
              <a:avLst/>
              <a:gdLst>
                <a:gd name="T0" fmla="*/ 37 w 99"/>
                <a:gd name="T1" fmla="*/ 16 h 75"/>
                <a:gd name="T2" fmla="*/ 53 w 99"/>
                <a:gd name="T3" fmla="*/ 31 h 75"/>
                <a:gd name="T4" fmla="*/ 68 w 99"/>
                <a:gd name="T5" fmla="*/ 16 h 75"/>
                <a:gd name="T6" fmla="*/ 53 w 99"/>
                <a:gd name="T7" fmla="*/ 0 h 75"/>
                <a:gd name="T8" fmla="*/ 37 w 99"/>
                <a:gd name="T9" fmla="*/ 16 h 75"/>
                <a:gd name="T10" fmla="*/ 0 w 99"/>
                <a:gd name="T11" fmla="*/ 16 h 75"/>
                <a:gd name="T12" fmla="*/ 16 w 99"/>
                <a:gd name="T13" fmla="*/ 31 h 75"/>
                <a:gd name="T14" fmla="*/ 31 w 99"/>
                <a:gd name="T15" fmla="*/ 16 h 75"/>
                <a:gd name="T16" fmla="*/ 16 w 99"/>
                <a:gd name="T17" fmla="*/ 0 h 75"/>
                <a:gd name="T18" fmla="*/ 0 w 99"/>
                <a:gd name="T19" fmla="*/ 16 h 75"/>
                <a:gd name="T20" fmla="*/ 74 w 99"/>
                <a:gd name="T21" fmla="*/ 47 h 75"/>
                <a:gd name="T22" fmla="*/ 74 w 99"/>
                <a:gd name="T23" fmla="*/ 37 h 75"/>
                <a:gd name="T24" fmla="*/ 68 w 99"/>
                <a:gd name="T25" fmla="*/ 31 h 75"/>
                <a:gd name="T26" fmla="*/ 53 w 99"/>
                <a:gd name="T27" fmla="*/ 31 h 75"/>
                <a:gd name="T28" fmla="*/ 16 w 99"/>
                <a:gd name="T29" fmla="*/ 31 h 75"/>
                <a:gd name="T30" fmla="*/ 6 w 99"/>
                <a:gd name="T31" fmla="*/ 31 h 75"/>
                <a:gd name="T32" fmla="*/ 0 w 99"/>
                <a:gd name="T33" fmla="*/ 37 h 75"/>
                <a:gd name="T34" fmla="*/ 0 w 99"/>
                <a:gd name="T35" fmla="*/ 68 h 75"/>
                <a:gd name="T36" fmla="*/ 6 w 99"/>
                <a:gd name="T37" fmla="*/ 75 h 75"/>
                <a:gd name="T38" fmla="*/ 68 w 99"/>
                <a:gd name="T39" fmla="*/ 75 h 75"/>
                <a:gd name="T40" fmla="*/ 74 w 99"/>
                <a:gd name="T41" fmla="*/ 68 h 75"/>
                <a:gd name="T42" fmla="*/ 74 w 99"/>
                <a:gd name="T43" fmla="*/ 59 h 75"/>
                <a:gd name="T44" fmla="*/ 99 w 99"/>
                <a:gd name="T45" fmla="*/ 75 h 75"/>
                <a:gd name="T46" fmla="*/ 99 w 99"/>
                <a:gd name="T47" fmla="*/ 31 h 75"/>
                <a:gd name="T48" fmla="*/ 74 w 99"/>
                <a:gd name="T49" fmla="*/ 47 h 75"/>
                <a:gd name="T50" fmla="*/ 62 w 99"/>
                <a:gd name="T51" fmla="*/ 62 h 75"/>
                <a:gd name="T52" fmla="*/ 13 w 99"/>
                <a:gd name="T53" fmla="*/ 62 h 75"/>
                <a:gd name="T54" fmla="*/ 13 w 99"/>
                <a:gd name="T55" fmla="*/ 44 h 75"/>
                <a:gd name="T56" fmla="*/ 62 w 99"/>
                <a:gd name="T57" fmla="*/ 44 h 75"/>
                <a:gd name="T58" fmla="*/ 62 w 99"/>
                <a:gd name="T5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75">
                  <a:moveTo>
                    <a:pt x="37" y="16"/>
                  </a:moveTo>
                  <a:cubicBezTo>
                    <a:pt x="37" y="24"/>
                    <a:pt x="44" y="31"/>
                    <a:pt x="53" y="31"/>
                  </a:cubicBezTo>
                  <a:cubicBezTo>
                    <a:pt x="61" y="31"/>
                    <a:pt x="68" y="24"/>
                    <a:pt x="68" y="16"/>
                  </a:cubicBezTo>
                  <a:cubicBezTo>
                    <a:pt x="68" y="7"/>
                    <a:pt x="61" y="0"/>
                    <a:pt x="53" y="0"/>
                  </a:cubicBezTo>
                  <a:cubicBezTo>
                    <a:pt x="44" y="0"/>
                    <a:pt x="37" y="7"/>
                    <a:pt x="37" y="16"/>
                  </a:cubicBezTo>
                  <a:close/>
                  <a:moveTo>
                    <a:pt x="0" y="16"/>
                  </a:move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  <a:moveTo>
                    <a:pt x="74" y="4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4"/>
                    <a:pt x="72" y="31"/>
                    <a:pt x="68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3" y="75"/>
                    <a:pt x="6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2" y="75"/>
                    <a:pt x="74" y="72"/>
                    <a:pt x="74" y="68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31"/>
                    <a:pt x="99" y="31"/>
                    <a:pt x="99" y="31"/>
                  </a:cubicBezTo>
                  <a:lnTo>
                    <a:pt x="74" y="47"/>
                  </a:lnTo>
                  <a:close/>
                  <a:moveTo>
                    <a:pt x="62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2" y="44"/>
                    <a:pt x="62" y="44"/>
                    <a:pt x="62" y="44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04" name="Freeform 143"/>
            <p:cNvSpPr>
              <a:spLocks noEditPoints="1"/>
            </p:cNvSpPr>
            <p:nvPr/>
          </p:nvSpPr>
          <p:spPr bwMode="auto">
            <a:xfrm>
              <a:off x="9372038" y="4200054"/>
              <a:ext cx="336661" cy="340575"/>
            </a:xfrm>
            <a:custGeom>
              <a:avLst/>
              <a:gdLst>
                <a:gd name="T0" fmla="*/ 53 w 105"/>
                <a:gd name="T1" fmla="*/ 0 h 106"/>
                <a:gd name="T2" fmla="*/ 0 w 105"/>
                <a:gd name="T3" fmla="*/ 53 h 106"/>
                <a:gd name="T4" fmla="*/ 53 w 105"/>
                <a:gd name="T5" fmla="*/ 106 h 106"/>
                <a:gd name="T6" fmla="*/ 105 w 105"/>
                <a:gd name="T7" fmla="*/ 53 h 106"/>
                <a:gd name="T8" fmla="*/ 53 w 105"/>
                <a:gd name="T9" fmla="*/ 0 h 106"/>
                <a:gd name="T10" fmla="*/ 84 w 105"/>
                <a:gd name="T11" fmla="*/ 45 h 106"/>
                <a:gd name="T12" fmla="*/ 55 w 105"/>
                <a:gd name="T13" fmla="*/ 85 h 106"/>
                <a:gd name="T14" fmla="*/ 41 w 105"/>
                <a:gd name="T15" fmla="*/ 80 h 106"/>
                <a:gd name="T16" fmla="*/ 31 w 105"/>
                <a:gd name="T17" fmla="*/ 48 h 106"/>
                <a:gd name="T18" fmla="*/ 24 w 105"/>
                <a:gd name="T19" fmla="*/ 50 h 106"/>
                <a:gd name="T20" fmla="*/ 21 w 105"/>
                <a:gd name="T21" fmla="*/ 47 h 106"/>
                <a:gd name="T22" fmla="*/ 40 w 105"/>
                <a:gd name="T23" fmla="*/ 33 h 106"/>
                <a:gd name="T24" fmla="*/ 51 w 105"/>
                <a:gd name="T25" fmla="*/ 54 h 106"/>
                <a:gd name="T26" fmla="*/ 56 w 105"/>
                <a:gd name="T27" fmla="*/ 67 h 106"/>
                <a:gd name="T28" fmla="*/ 64 w 105"/>
                <a:gd name="T29" fmla="*/ 55 h 106"/>
                <a:gd name="T30" fmla="*/ 57 w 105"/>
                <a:gd name="T31" fmla="*/ 47 h 106"/>
                <a:gd name="T32" fmla="*/ 84 w 105"/>
                <a:gd name="T33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6">
                  <a:moveTo>
                    <a:pt x="53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6"/>
                    <a:pt x="53" y="106"/>
                  </a:cubicBezTo>
                  <a:cubicBezTo>
                    <a:pt x="82" y="106"/>
                    <a:pt x="105" y="82"/>
                    <a:pt x="105" y="53"/>
                  </a:cubicBezTo>
                  <a:cubicBezTo>
                    <a:pt x="105" y="24"/>
                    <a:pt x="82" y="0"/>
                    <a:pt x="53" y="0"/>
                  </a:cubicBezTo>
                  <a:close/>
                  <a:moveTo>
                    <a:pt x="84" y="45"/>
                  </a:moveTo>
                  <a:cubicBezTo>
                    <a:pt x="80" y="65"/>
                    <a:pt x="61" y="82"/>
                    <a:pt x="55" y="85"/>
                  </a:cubicBezTo>
                  <a:cubicBezTo>
                    <a:pt x="49" y="89"/>
                    <a:pt x="43" y="84"/>
                    <a:pt x="41" y="80"/>
                  </a:cubicBezTo>
                  <a:cubicBezTo>
                    <a:pt x="39" y="75"/>
                    <a:pt x="33" y="50"/>
                    <a:pt x="31" y="48"/>
                  </a:cubicBezTo>
                  <a:cubicBezTo>
                    <a:pt x="29" y="46"/>
                    <a:pt x="24" y="50"/>
                    <a:pt x="24" y="50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32" y="34"/>
                    <a:pt x="40" y="33"/>
                  </a:cubicBezTo>
                  <a:cubicBezTo>
                    <a:pt x="49" y="31"/>
                    <a:pt x="49" y="46"/>
                    <a:pt x="51" y="54"/>
                  </a:cubicBezTo>
                  <a:cubicBezTo>
                    <a:pt x="53" y="62"/>
                    <a:pt x="54" y="67"/>
                    <a:pt x="56" y="67"/>
                  </a:cubicBezTo>
                  <a:cubicBezTo>
                    <a:pt x="58" y="67"/>
                    <a:pt x="61" y="62"/>
                    <a:pt x="64" y="55"/>
                  </a:cubicBezTo>
                  <a:cubicBezTo>
                    <a:pt x="68" y="49"/>
                    <a:pt x="64" y="43"/>
                    <a:pt x="57" y="47"/>
                  </a:cubicBezTo>
                  <a:cubicBezTo>
                    <a:pt x="60" y="30"/>
                    <a:pt x="87" y="26"/>
                    <a:pt x="8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05" name="Freeform 144"/>
            <p:cNvSpPr>
              <a:spLocks noEditPoints="1"/>
            </p:cNvSpPr>
            <p:nvPr/>
          </p:nvSpPr>
          <p:spPr bwMode="auto">
            <a:xfrm>
              <a:off x="9266343" y="3900582"/>
              <a:ext cx="326874" cy="277941"/>
            </a:xfrm>
            <a:custGeom>
              <a:avLst/>
              <a:gdLst>
                <a:gd name="T0" fmla="*/ 84 w 102"/>
                <a:gd name="T1" fmla="*/ 82 h 87"/>
                <a:gd name="T2" fmla="*/ 81 w 102"/>
                <a:gd name="T3" fmla="*/ 81 h 87"/>
                <a:gd name="T4" fmla="*/ 81 w 102"/>
                <a:gd name="T5" fmla="*/ 74 h 87"/>
                <a:gd name="T6" fmla="*/ 93 w 102"/>
                <a:gd name="T7" fmla="*/ 44 h 87"/>
                <a:gd name="T8" fmla="*/ 81 w 102"/>
                <a:gd name="T9" fmla="*/ 13 h 87"/>
                <a:gd name="T10" fmla="*/ 81 w 102"/>
                <a:gd name="T11" fmla="*/ 6 h 87"/>
                <a:gd name="T12" fmla="*/ 87 w 102"/>
                <a:gd name="T13" fmla="*/ 6 h 87"/>
                <a:gd name="T14" fmla="*/ 102 w 102"/>
                <a:gd name="T15" fmla="*/ 44 h 87"/>
                <a:gd name="T16" fmla="*/ 87 w 102"/>
                <a:gd name="T17" fmla="*/ 81 h 87"/>
                <a:gd name="T18" fmla="*/ 84 w 102"/>
                <a:gd name="T19" fmla="*/ 82 h 87"/>
                <a:gd name="T20" fmla="*/ 68 w 102"/>
                <a:gd name="T21" fmla="*/ 74 h 87"/>
                <a:gd name="T22" fmla="*/ 65 w 102"/>
                <a:gd name="T23" fmla="*/ 72 h 87"/>
                <a:gd name="T24" fmla="*/ 65 w 102"/>
                <a:gd name="T25" fmla="*/ 66 h 87"/>
                <a:gd name="T26" fmla="*/ 65 w 102"/>
                <a:gd name="T27" fmla="*/ 21 h 87"/>
                <a:gd name="T28" fmla="*/ 65 w 102"/>
                <a:gd name="T29" fmla="*/ 15 h 87"/>
                <a:gd name="T30" fmla="*/ 71 w 102"/>
                <a:gd name="T31" fmla="*/ 15 h 87"/>
                <a:gd name="T32" fmla="*/ 83 w 102"/>
                <a:gd name="T33" fmla="*/ 44 h 87"/>
                <a:gd name="T34" fmla="*/ 71 w 102"/>
                <a:gd name="T35" fmla="*/ 72 h 87"/>
                <a:gd name="T36" fmla="*/ 68 w 102"/>
                <a:gd name="T37" fmla="*/ 74 h 87"/>
                <a:gd name="T38" fmla="*/ 52 w 102"/>
                <a:gd name="T39" fmla="*/ 65 h 87"/>
                <a:gd name="T40" fmla="*/ 49 w 102"/>
                <a:gd name="T41" fmla="*/ 64 h 87"/>
                <a:gd name="T42" fmla="*/ 49 w 102"/>
                <a:gd name="T43" fmla="*/ 57 h 87"/>
                <a:gd name="T44" fmla="*/ 49 w 102"/>
                <a:gd name="T45" fmla="*/ 30 h 87"/>
                <a:gd name="T46" fmla="*/ 49 w 102"/>
                <a:gd name="T47" fmla="*/ 23 h 87"/>
                <a:gd name="T48" fmla="*/ 55 w 102"/>
                <a:gd name="T49" fmla="*/ 23 h 87"/>
                <a:gd name="T50" fmla="*/ 55 w 102"/>
                <a:gd name="T51" fmla="*/ 64 h 87"/>
                <a:gd name="T52" fmla="*/ 52 w 102"/>
                <a:gd name="T53" fmla="*/ 65 h 87"/>
                <a:gd name="T54" fmla="*/ 38 w 102"/>
                <a:gd name="T55" fmla="*/ 3 h 87"/>
                <a:gd name="T56" fmla="*/ 42 w 102"/>
                <a:gd name="T57" fmla="*/ 5 h 87"/>
                <a:gd name="T58" fmla="*/ 42 w 102"/>
                <a:gd name="T59" fmla="*/ 82 h 87"/>
                <a:gd name="T60" fmla="*/ 38 w 102"/>
                <a:gd name="T61" fmla="*/ 84 h 87"/>
                <a:gd name="T62" fmla="*/ 15 w 102"/>
                <a:gd name="T63" fmla="*/ 62 h 87"/>
                <a:gd name="T64" fmla="*/ 0 w 102"/>
                <a:gd name="T65" fmla="*/ 62 h 87"/>
                <a:gd name="T66" fmla="*/ 0 w 102"/>
                <a:gd name="T67" fmla="*/ 25 h 87"/>
                <a:gd name="T68" fmla="*/ 15 w 102"/>
                <a:gd name="T69" fmla="*/ 25 h 87"/>
                <a:gd name="T70" fmla="*/ 38 w 102"/>
                <a:gd name="T7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7">
                  <a:moveTo>
                    <a:pt x="84" y="82"/>
                  </a:moveTo>
                  <a:cubicBezTo>
                    <a:pt x="83" y="82"/>
                    <a:pt x="81" y="82"/>
                    <a:pt x="81" y="81"/>
                  </a:cubicBezTo>
                  <a:cubicBezTo>
                    <a:pt x="79" y="79"/>
                    <a:pt x="79" y="76"/>
                    <a:pt x="81" y="74"/>
                  </a:cubicBezTo>
                  <a:cubicBezTo>
                    <a:pt x="89" y="66"/>
                    <a:pt x="93" y="55"/>
                    <a:pt x="93" y="44"/>
                  </a:cubicBezTo>
                  <a:cubicBezTo>
                    <a:pt x="93" y="32"/>
                    <a:pt x="89" y="21"/>
                    <a:pt x="81" y="13"/>
                  </a:cubicBezTo>
                  <a:cubicBezTo>
                    <a:pt x="79" y="11"/>
                    <a:pt x="79" y="8"/>
                    <a:pt x="81" y="6"/>
                  </a:cubicBezTo>
                  <a:cubicBezTo>
                    <a:pt x="82" y="4"/>
                    <a:pt x="85" y="4"/>
                    <a:pt x="87" y="6"/>
                  </a:cubicBezTo>
                  <a:cubicBezTo>
                    <a:pt x="97" y="16"/>
                    <a:pt x="102" y="29"/>
                    <a:pt x="102" y="44"/>
                  </a:cubicBezTo>
                  <a:cubicBezTo>
                    <a:pt x="102" y="58"/>
                    <a:pt x="97" y="71"/>
                    <a:pt x="87" y="81"/>
                  </a:cubicBezTo>
                  <a:cubicBezTo>
                    <a:pt x="86" y="82"/>
                    <a:pt x="85" y="82"/>
                    <a:pt x="84" y="82"/>
                  </a:cubicBezTo>
                  <a:close/>
                  <a:moveTo>
                    <a:pt x="68" y="74"/>
                  </a:moveTo>
                  <a:cubicBezTo>
                    <a:pt x="67" y="74"/>
                    <a:pt x="65" y="73"/>
                    <a:pt x="65" y="72"/>
                  </a:cubicBezTo>
                  <a:cubicBezTo>
                    <a:pt x="63" y="70"/>
                    <a:pt x="63" y="68"/>
                    <a:pt x="65" y="66"/>
                  </a:cubicBezTo>
                  <a:cubicBezTo>
                    <a:pt x="77" y="54"/>
                    <a:pt x="77" y="33"/>
                    <a:pt x="65" y="21"/>
                  </a:cubicBezTo>
                  <a:cubicBezTo>
                    <a:pt x="63" y="19"/>
                    <a:pt x="63" y="17"/>
                    <a:pt x="65" y="15"/>
                  </a:cubicBezTo>
                  <a:cubicBezTo>
                    <a:pt x="66" y="13"/>
                    <a:pt x="69" y="13"/>
                    <a:pt x="71" y="15"/>
                  </a:cubicBezTo>
                  <a:cubicBezTo>
                    <a:pt x="79" y="22"/>
                    <a:pt x="83" y="33"/>
                    <a:pt x="83" y="44"/>
                  </a:cubicBezTo>
                  <a:cubicBezTo>
                    <a:pt x="83" y="54"/>
                    <a:pt x="79" y="65"/>
                    <a:pt x="71" y="72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52" y="65"/>
                  </a:moveTo>
                  <a:cubicBezTo>
                    <a:pt x="51" y="65"/>
                    <a:pt x="49" y="65"/>
                    <a:pt x="49" y="64"/>
                  </a:cubicBezTo>
                  <a:cubicBezTo>
                    <a:pt x="47" y="62"/>
                    <a:pt x="47" y="59"/>
                    <a:pt x="49" y="57"/>
                  </a:cubicBezTo>
                  <a:cubicBezTo>
                    <a:pt x="56" y="50"/>
                    <a:pt x="56" y="37"/>
                    <a:pt x="49" y="30"/>
                  </a:cubicBezTo>
                  <a:cubicBezTo>
                    <a:pt x="47" y="28"/>
                    <a:pt x="47" y="25"/>
                    <a:pt x="49" y="23"/>
                  </a:cubicBezTo>
                  <a:cubicBezTo>
                    <a:pt x="50" y="22"/>
                    <a:pt x="53" y="22"/>
                    <a:pt x="55" y="23"/>
                  </a:cubicBezTo>
                  <a:cubicBezTo>
                    <a:pt x="66" y="34"/>
                    <a:pt x="66" y="53"/>
                    <a:pt x="55" y="64"/>
                  </a:cubicBezTo>
                  <a:cubicBezTo>
                    <a:pt x="54" y="65"/>
                    <a:pt x="53" y="65"/>
                    <a:pt x="52" y="65"/>
                  </a:cubicBezTo>
                  <a:close/>
                  <a:moveTo>
                    <a:pt x="38" y="3"/>
                  </a:moveTo>
                  <a:cubicBezTo>
                    <a:pt x="40" y="0"/>
                    <a:pt x="42" y="1"/>
                    <a:pt x="42" y="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0" y="87"/>
                    <a:pt x="38" y="8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5" y="25"/>
                    <a:pt x="15" y="25"/>
                    <a:pt x="15" y="25"/>
                  </a:cubicBezTo>
                  <a:lnTo>
                    <a:pt x="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06" name="Freeform 145"/>
            <p:cNvSpPr>
              <a:spLocks noEditPoints="1"/>
            </p:cNvSpPr>
            <p:nvPr/>
          </p:nvSpPr>
          <p:spPr bwMode="auto">
            <a:xfrm>
              <a:off x="8986444" y="3544348"/>
              <a:ext cx="369936" cy="326873"/>
            </a:xfrm>
            <a:custGeom>
              <a:avLst/>
              <a:gdLst>
                <a:gd name="T0" fmla="*/ 124 w 189"/>
                <a:gd name="T1" fmla="*/ 23 h 167"/>
                <a:gd name="T2" fmla="*/ 65 w 189"/>
                <a:gd name="T3" fmla="*/ 0 h 167"/>
                <a:gd name="T4" fmla="*/ 0 w 189"/>
                <a:gd name="T5" fmla="*/ 23 h 167"/>
                <a:gd name="T6" fmla="*/ 0 w 189"/>
                <a:gd name="T7" fmla="*/ 167 h 167"/>
                <a:gd name="T8" fmla="*/ 65 w 189"/>
                <a:gd name="T9" fmla="*/ 142 h 167"/>
                <a:gd name="T10" fmla="*/ 124 w 189"/>
                <a:gd name="T11" fmla="*/ 167 h 167"/>
                <a:gd name="T12" fmla="*/ 189 w 189"/>
                <a:gd name="T13" fmla="*/ 142 h 167"/>
                <a:gd name="T14" fmla="*/ 189 w 189"/>
                <a:gd name="T15" fmla="*/ 0 h 167"/>
                <a:gd name="T16" fmla="*/ 124 w 189"/>
                <a:gd name="T17" fmla="*/ 23 h 167"/>
                <a:gd name="T18" fmla="*/ 70 w 189"/>
                <a:gd name="T19" fmla="*/ 15 h 167"/>
                <a:gd name="T20" fmla="*/ 119 w 189"/>
                <a:gd name="T21" fmla="*/ 35 h 167"/>
                <a:gd name="T22" fmla="*/ 119 w 189"/>
                <a:gd name="T23" fmla="*/ 152 h 167"/>
                <a:gd name="T24" fmla="*/ 70 w 189"/>
                <a:gd name="T25" fmla="*/ 133 h 167"/>
                <a:gd name="T26" fmla="*/ 70 w 189"/>
                <a:gd name="T27" fmla="*/ 15 h 167"/>
                <a:gd name="T28" fmla="*/ 11 w 189"/>
                <a:gd name="T29" fmla="*/ 31 h 167"/>
                <a:gd name="T30" fmla="*/ 58 w 189"/>
                <a:gd name="T31" fmla="*/ 15 h 167"/>
                <a:gd name="T32" fmla="*/ 58 w 189"/>
                <a:gd name="T33" fmla="*/ 133 h 167"/>
                <a:gd name="T34" fmla="*/ 11 w 189"/>
                <a:gd name="T35" fmla="*/ 151 h 167"/>
                <a:gd name="T36" fmla="*/ 11 w 189"/>
                <a:gd name="T37" fmla="*/ 31 h 167"/>
                <a:gd name="T38" fmla="*/ 178 w 189"/>
                <a:gd name="T39" fmla="*/ 134 h 167"/>
                <a:gd name="T40" fmla="*/ 130 w 189"/>
                <a:gd name="T41" fmla="*/ 152 h 167"/>
                <a:gd name="T42" fmla="*/ 130 w 189"/>
                <a:gd name="T43" fmla="*/ 35 h 167"/>
                <a:gd name="T44" fmla="*/ 178 w 189"/>
                <a:gd name="T45" fmla="*/ 17 h 167"/>
                <a:gd name="T46" fmla="*/ 178 w 189"/>
                <a:gd name="T4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167">
                  <a:moveTo>
                    <a:pt x="124" y="23"/>
                  </a:moveTo>
                  <a:lnTo>
                    <a:pt x="65" y="0"/>
                  </a:lnTo>
                  <a:lnTo>
                    <a:pt x="0" y="23"/>
                  </a:lnTo>
                  <a:lnTo>
                    <a:pt x="0" y="167"/>
                  </a:lnTo>
                  <a:lnTo>
                    <a:pt x="65" y="142"/>
                  </a:lnTo>
                  <a:lnTo>
                    <a:pt x="124" y="167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24" y="23"/>
                  </a:lnTo>
                  <a:close/>
                  <a:moveTo>
                    <a:pt x="70" y="15"/>
                  </a:moveTo>
                  <a:lnTo>
                    <a:pt x="119" y="35"/>
                  </a:lnTo>
                  <a:lnTo>
                    <a:pt x="119" y="152"/>
                  </a:lnTo>
                  <a:lnTo>
                    <a:pt x="70" y="133"/>
                  </a:lnTo>
                  <a:lnTo>
                    <a:pt x="70" y="15"/>
                  </a:lnTo>
                  <a:close/>
                  <a:moveTo>
                    <a:pt x="11" y="31"/>
                  </a:moveTo>
                  <a:lnTo>
                    <a:pt x="58" y="15"/>
                  </a:lnTo>
                  <a:lnTo>
                    <a:pt x="58" y="133"/>
                  </a:lnTo>
                  <a:lnTo>
                    <a:pt x="11" y="151"/>
                  </a:lnTo>
                  <a:lnTo>
                    <a:pt x="11" y="31"/>
                  </a:lnTo>
                  <a:close/>
                  <a:moveTo>
                    <a:pt x="178" y="134"/>
                  </a:moveTo>
                  <a:lnTo>
                    <a:pt x="130" y="152"/>
                  </a:lnTo>
                  <a:lnTo>
                    <a:pt x="130" y="35"/>
                  </a:lnTo>
                  <a:lnTo>
                    <a:pt x="178" y="17"/>
                  </a:lnTo>
                  <a:lnTo>
                    <a:pt x="17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07" name="Freeform 146"/>
            <p:cNvSpPr>
              <a:spLocks noEditPoints="1"/>
            </p:cNvSpPr>
            <p:nvPr/>
          </p:nvSpPr>
          <p:spPr bwMode="auto">
            <a:xfrm>
              <a:off x="9078439" y="2322975"/>
              <a:ext cx="405168" cy="409081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08" name="Freeform 147"/>
            <p:cNvSpPr>
              <a:spLocks noEditPoints="1"/>
            </p:cNvSpPr>
            <p:nvPr/>
          </p:nvSpPr>
          <p:spPr bwMode="auto">
            <a:xfrm>
              <a:off x="10258707" y="5188504"/>
              <a:ext cx="307301" cy="307300"/>
            </a:xfrm>
            <a:custGeom>
              <a:avLst/>
              <a:gdLst>
                <a:gd name="T0" fmla="*/ 0 w 157"/>
                <a:gd name="T1" fmla="*/ 74 h 157"/>
                <a:gd name="T2" fmla="*/ 0 w 157"/>
                <a:gd name="T3" fmla="*/ 23 h 157"/>
                <a:gd name="T4" fmla="*/ 64 w 157"/>
                <a:gd name="T5" fmla="*/ 13 h 157"/>
                <a:gd name="T6" fmla="*/ 64 w 157"/>
                <a:gd name="T7" fmla="*/ 74 h 157"/>
                <a:gd name="T8" fmla="*/ 0 w 157"/>
                <a:gd name="T9" fmla="*/ 74 h 157"/>
                <a:gd name="T10" fmla="*/ 73 w 157"/>
                <a:gd name="T11" fmla="*/ 12 h 157"/>
                <a:gd name="T12" fmla="*/ 157 w 157"/>
                <a:gd name="T13" fmla="*/ 0 h 157"/>
                <a:gd name="T14" fmla="*/ 157 w 157"/>
                <a:gd name="T15" fmla="*/ 74 h 157"/>
                <a:gd name="T16" fmla="*/ 73 w 157"/>
                <a:gd name="T17" fmla="*/ 74 h 157"/>
                <a:gd name="T18" fmla="*/ 73 w 157"/>
                <a:gd name="T19" fmla="*/ 12 h 157"/>
                <a:gd name="T20" fmla="*/ 157 w 157"/>
                <a:gd name="T21" fmla="*/ 84 h 157"/>
                <a:gd name="T22" fmla="*/ 157 w 157"/>
                <a:gd name="T23" fmla="*/ 157 h 157"/>
                <a:gd name="T24" fmla="*/ 73 w 157"/>
                <a:gd name="T25" fmla="*/ 146 h 157"/>
                <a:gd name="T26" fmla="*/ 73 w 157"/>
                <a:gd name="T27" fmla="*/ 84 h 157"/>
                <a:gd name="T28" fmla="*/ 157 w 157"/>
                <a:gd name="T29" fmla="*/ 84 h 157"/>
                <a:gd name="T30" fmla="*/ 64 w 157"/>
                <a:gd name="T31" fmla="*/ 144 h 157"/>
                <a:gd name="T32" fmla="*/ 0 w 157"/>
                <a:gd name="T33" fmla="*/ 136 h 157"/>
                <a:gd name="T34" fmla="*/ 0 w 157"/>
                <a:gd name="T35" fmla="*/ 84 h 157"/>
                <a:gd name="T36" fmla="*/ 64 w 157"/>
                <a:gd name="T37" fmla="*/ 84 h 157"/>
                <a:gd name="T38" fmla="*/ 64 w 157"/>
                <a:gd name="T39" fmla="*/ 14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57">
                  <a:moveTo>
                    <a:pt x="0" y="74"/>
                  </a:moveTo>
                  <a:lnTo>
                    <a:pt x="0" y="23"/>
                  </a:lnTo>
                  <a:lnTo>
                    <a:pt x="64" y="13"/>
                  </a:lnTo>
                  <a:lnTo>
                    <a:pt x="64" y="74"/>
                  </a:lnTo>
                  <a:lnTo>
                    <a:pt x="0" y="74"/>
                  </a:lnTo>
                  <a:close/>
                  <a:moveTo>
                    <a:pt x="73" y="12"/>
                  </a:moveTo>
                  <a:lnTo>
                    <a:pt x="157" y="0"/>
                  </a:lnTo>
                  <a:lnTo>
                    <a:pt x="157" y="74"/>
                  </a:lnTo>
                  <a:lnTo>
                    <a:pt x="73" y="74"/>
                  </a:lnTo>
                  <a:lnTo>
                    <a:pt x="73" y="12"/>
                  </a:lnTo>
                  <a:close/>
                  <a:moveTo>
                    <a:pt x="157" y="84"/>
                  </a:moveTo>
                  <a:lnTo>
                    <a:pt x="157" y="157"/>
                  </a:lnTo>
                  <a:lnTo>
                    <a:pt x="73" y="146"/>
                  </a:lnTo>
                  <a:lnTo>
                    <a:pt x="73" y="84"/>
                  </a:lnTo>
                  <a:lnTo>
                    <a:pt x="157" y="84"/>
                  </a:lnTo>
                  <a:close/>
                  <a:moveTo>
                    <a:pt x="64" y="144"/>
                  </a:moveTo>
                  <a:lnTo>
                    <a:pt x="0" y="136"/>
                  </a:lnTo>
                  <a:lnTo>
                    <a:pt x="0" y="84"/>
                  </a:lnTo>
                  <a:lnTo>
                    <a:pt x="64" y="84"/>
                  </a:lnTo>
                  <a:lnTo>
                    <a:pt x="64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09" name="Freeform 148"/>
            <p:cNvSpPr>
              <a:spLocks noEditPoints="1"/>
            </p:cNvSpPr>
            <p:nvPr/>
          </p:nvSpPr>
          <p:spPr bwMode="auto">
            <a:xfrm>
              <a:off x="9922047" y="5121955"/>
              <a:ext cx="272069" cy="272068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20 h 85"/>
                <a:gd name="T16" fmla="*/ 64 w 85"/>
                <a:gd name="T17" fmla="*/ 20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8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8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8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2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8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8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5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4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8"/>
                    <a:pt x="59" y="25"/>
                  </a:cubicBezTo>
                  <a:cubicBezTo>
                    <a:pt x="59" y="22"/>
                    <a:pt x="61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9" y="15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8"/>
                  </a:cubicBezTo>
                  <a:cubicBezTo>
                    <a:pt x="27" y="28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8"/>
                  </a:cubicBezTo>
                  <a:cubicBezTo>
                    <a:pt x="51" y="28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7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8"/>
                  </a:moveTo>
                  <a:cubicBezTo>
                    <a:pt x="71" y="29"/>
                    <a:pt x="71" y="30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8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10" name="Freeform 149"/>
            <p:cNvSpPr/>
            <p:nvPr/>
          </p:nvSpPr>
          <p:spPr bwMode="auto">
            <a:xfrm>
              <a:off x="10258707" y="5621075"/>
              <a:ext cx="364063" cy="360148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7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3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100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4"/>
                    <a:pt x="23" y="44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4" y="97"/>
                    <a:pt x="113" y="93"/>
                    <a:pt x="1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11" name="Freeform 150"/>
            <p:cNvSpPr>
              <a:spLocks noEditPoints="1"/>
            </p:cNvSpPr>
            <p:nvPr/>
          </p:nvSpPr>
          <p:spPr bwMode="auto">
            <a:xfrm>
              <a:off x="9160647" y="5274627"/>
              <a:ext cx="358192" cy="550009"/>
            </a:xfrm>
            <a:custGeom>
              <a:avLst/>
              <a:gdLst>
                <a:gd name="T0" fmla="*/ 84 w 112"/>
                <a:gd name="T1" fmla="*/ 3 h 172"/>
                <a:gd name="T2" fmla="*/ 111 w 112"/>
                <a:gd name="T3" fmla="*/ 19 h 172"/>
                <a:gd name="T4" fmla="*/ 110 w 112"/>
                <a:gd name="T5" fmla="*/ 33 h 172"/>
                <a:gd name="T6" fmla="*/ 103 w 112"/>
                <a:gd name="T7" fmla="*/ 44 h 172"/>
                <a:gd name="T8" fmla="*/ 65 w 112"/>
                <a:gd name="T9" fmla="*/ 21 h 172"/>
                <a:gd name="T10" fmla="*/ 72 w 112"/>
                <a:gd name="T11" fmla="*/ 10 h 172"/>
                <a:gd name="T12" fmla="*/ 84 w 112"/>
                <a:gd name="T13" fmla="*/ 3 h 172"/>
                <a:gd name="T14" fmla="*/ 0 w 112"/>
                <a:gd name="T15" fmla="*/ 130 h 172"/>
                <a:gd name="T16" fmla="*/ 1 w 112"/>
                <a:gd name="T17" fmla="*/ 172 h 172"/>
                <a:gd name="T18" fmla="*/ 38 w 112"/>
                <a:gd name="T19" fmla="*/ 153 h 172"/>
                <a:gd name="T20" fmla="*/ 98 w 112"/>
                <a:gd name="T21" fmla="*/ 52 h 172"/>
                <a:gd name="T22" fmla="*/ 60 w 112"/>
                <a:gd name="T23" fmla="*/ 29 h 172"/>
                <a:gd name="T24" fmla="*/ 0 w 112"/>
                <a:gd name="T25" fmla="*/ 130 h 172"/>
                <a:gd name="T26" fmla="*/ 76 w 112"/>
                <a:gd name="T27" fmla="*/ 57 h 172"/>
                <a:gd name="T28" fmla="*/ 30 w 112"/>
                <a:gd name="T29" fmla="*/ 134 h 172"/>
                <a:gd name="T30" fmla="*/ 20 w 112"/>
                <a:gd name="T31" fmla="*/ 128 h 172"/>
                <a:gd name="T32" fmla="*/ 66 w 112"/>
                <a:gd name="T33" fmla="*/ 52 h 172"/>
                <a:gd name="T34" fmla="*/ 76 w 112"/>
                <a:gd name="T35" fmla="*/ 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2">
                  <a:moveTo>
                    <a:pt x="84" y="3"/>
                  </a:moveTo>
                  <a:cubicBezTo>
                    <a:pt x="96" y="0"/>
                    <a:pt x="108" y="7"/>
                    <a:pt x="111" y="19"/>
                  </a:cubicBezTo>
                  <a:cubicBezTo>
                    <a:pt x="112" y="24"/>
                    <a:pt x="112" y="29"/>
                    <a:pt x="110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7"/>
                    <a:pt x="79" y="4"/>
                    <a:pt x="84" y="3"/>
                  </a:cubicBezTo>
                  <a:close/>
                  <a:moveTo>
                    <a:pt x="0" y="130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9"/>
                    <a:pt x="60" y="29"/>
                    <a:pt x="60" y="29"/>
                  </a:cubicBezTo>
                  <a:lnTo>
                    <a:pt x="0" y="130"/>
                  </a:lnTo>
                  <a:close/>
                  <a:moveTo>
                    <a:pt x="76" y="5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12" name="Freeform 151"/>
            <p:cNvSpPr>
              <a:spLocks noEditPoints="1"/>
            </p:cNvSpPr>
            <p:nvPr/>
          </p:nvSpPr>
          <p:spPr bwMode="auto">
            <a:xfrm>
              <a:off x="9589301" y="5294200"/>
              <a:ext cx="305343" cy="348404"/>
            </a:xfrm>
            <a:custGeom>
              <a:avLst/>
              <a:gdLst>
                <a:gd name="T0" fmla="*/ 40 w 95"/>
                <a:gd name="T1" fmla="*/ 61 h 109"/>
                <a:gd name="T2" fmla="*/ 34 w 95"/>
                <a:gd name="T3" fmla="*/ 54 h 109"/>
                <a:gd name="T4" fmla="*/ 13 w 95"/>
                <a:gd name="T5" fmla="*/ 75 h 109"/>
                <a:gd name="T6" fmla="*/ 34 w 95"/>
                <a:gd name="T7" fmla="*/ 95 h 109"/>
                <a:gd name="T8" fmla="*/ 40 w 95"/>
                <a:gd name="T9" fmla="*/ 88 h 109"/>
                <a:gd name="T10" fmla="*/ 27 w 95"/>
                <a:gd name="T11" fmla="*/ 75 h 109"/>
                <a:gd name="T12" fmla="*/ 40 w 95"/>
                <a:gd name="T13" fmla="*/ 61 h 109"/>
                <a:gd name="T14" fmla="*/ 54 w 95"/>
                <a:gd name="T15" fmla="*/ 88 h 109"/>
                <a:gd name="T16" fmla="*/ 61 w 95"/>
                <a:gd name="T17" fmla="*/ 95 h 109"/>
                <a:gd name="T18" fmla="*/ 81 w 95"/>
                <a:gd name="T19" fmla="*/ 75 h 109"/>
                <a:gd name="T20" fmla="*/ 61 w 95"/>
                <a:gd name="T21" fmla="*/ 54 h 109"/>
                <a:gd name="T22" fmla="*/ 54 w 95"/>
                <a:gd name="T23" fmla="*/ 61 h 109"/>
                <a:gd name="T24" fmla="*/ 68 w 95"/>
                <a:gd name="T25" fmla="*/ 75 h 109"/>
                <a:gd name="T26" fmla="*/ 54 w 95"/>
                <a:gd name="T27" fmla="*/ 88 h 109"/>
                <a:gd name="T28" fmla="*/ 89 w 95"/>
                <a:gd name="T29" fmla="*/ 21 h 109"/>
                <a:gd name="T30" fmla="*/ 74 w 95"/>
                <a:gd name="T31" fmla="*/ 6 h 109"/>
                <a:gd name="T32" fmla="*/ 59 w 95"/>
                <a:gd name="T33" fmla="*/ 0 h 109"/>
                <a:gd name="T34" fmla="*/ 8 w 95"/>
                <a:gd name="T35" fmla="*/ 0 h 109"/>
                <a:gd name="T36" fmla="*/ 0 w 95"/>
                <a:gd name="T37" fmla="*/ 8 h 109"/>
                <a:gd name="T38" fmla="*/ 0 w 95"/>
                <a:gd name="T39" fmla="*/ 100 h 109"/>
                <a:gd name="T40" fmla="*/ 8 w 95"/>
                <a:gd name="T41" fmla="*/ 109 h 109"/>
                <a:gd name="T42" fmla="*/ 86 w 95"/>
                <a:gd name="T43" fmla="*/ 109 h 109"/>
                <a:gd name="T44" fmla="*/ 95 w 95"/>
                <a:gd name="T45" fmla="*/ 100 h 109"/>
                <a:gd name="T46" fmla="*/ 95 w 95"/>
                <a:gd name="T47" fmla="*/ 36 h 109"/>
                <a:gd name="T48" fmla="*/ 89 w 95"/>
                <a:gd name="T49" fmla="*/ 21 h 109"/>
                <a:gd name="T50" fmla="*/ 84 w 95"/>
                <a:gd name="T51" fmla="*/ 26 h 109"/>
                <a:gd name="T52" fmla="*/ 85 w 95"/>
                <a:gd name="T53" fmla="*/ 27 h 109"/>
                <a:gd name="T54" fmla="*/ 68 w 95"/>
                <a:gd name="T55" fmla="*/ 27 h 109"/>
                <a:gd name="T56" fmla="*/ 68 w 95"/>
                <a:gd name="T57" fmla="*/ 10 h 109"/>
                <a:gd name="T58" fmla="*/ 69 w 95"/>
                <a:gd name="T59" fmla="*/ 11 h 109"/>
                <a:gd name="T60" fmla="*/ 84 w 95"/>
                <a:gd name="T61" fmla="*/ 26 h 109"/>
                <a:gd name="T62" fmla="*/ 88 w 95"/>
                <a:gd name="T63" fmla="*/ 100 h 109"/>
                <a:gd name="T64" fmla="*/ 86 w 95"/>
                <a:gd name="T65" fmla="*/ 102 h 109"/>
                <a:gd name="T66" fmla="*/ 8 w 95"/>
                <a:gd name="T67" fmla="*/ 102 h 109"/>
                <a:gd name="T68" fmla="*/ 6 w 95"/>
                <a:gd name="T69" fmla="*/ 100 h 109"/>
                <a:gd name="T70" fmla="*/ 6 w 95"/>
                <a:gd name="T71" fmla="*/ 8 h 109"/>
                <a:gd name="T72" fmla="*/ 8 w 95"/>
                <a:gd name="T73" fmla="*/ 7 h 109"/>
                <a:gd name="T74" fmla="*/ 59 w 95"/>
                <a:gd name="T75" fmla="*/ 7 h 109"/>
                <a:gd name="T76" fmla="*/ 61 w 95"/>
                <a:gd name="T77" fmla="*/ 7 h 109"/>
                <a:gd name="T78" fmla="*/ 61 w 95"/>
                <a:gd name="T79" fmla="*/ 34 h 109"/>
                <a:gd name="T80" fmla="*/ 88 w 95"/>
                <a:gd name="T81" fmla="*/ 34 h 109"/>
                <a:gd name="T82" fmla="*/ 88 w 95"/>
                <a:gd name="T83" fmla="*/ 36 h 109"/>
                <a:gd name="T84" fmla="*/ 88 w 95"/>
                <a:gd name="T85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09">
                  <a:moveTo>
                    <a:pt x="40" y="61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27" y="75"/>
                    <a:pt x="27" y="75"/>
                    <a:pt x="27" y="75"/>
                  </a:cubicBezTo>
                  <a:lnTo>
                    <a:pt x="40" y="61"/>
                  </a:lnTo>
                  <a:close/>
                  <a:moveTo>
                    <a:pt x="54" y="88"/>
                  </a:moveTo>
                  <a:cubicBezTo>
                    <a:pt x="61" y="95"/>
                    <a:pt x="61" y="95"/>
                    <a:pt x="61" y="9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54" y="88"/>
                  </a:lnTo>
                  <a:close/>
                  <a:moveTo>
                    <a:pt x="89" y="21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70" y="3"/>
                    <a:pt x="64" y="0"/>
                    <a:pt x="5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1" y="109"/>
                    <a:pt x="95" y="105"/>
                    <a:pt x="95" y="10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1"/>
                    <a:pt x="92" y="24"/>
                    <a:pt x="89" y="21"/>
                  </a:cubicBezTo>
                  <a:close/>
                  <a:moveTo>
                    <a:pt x="84" y="26"/>
                  </a:moveTo>
                  <a:cubicBezTo>
                    <a:pt x="84" y="26"/>
                    <a:pt x="85" y="27"/>
                    <a:pt x="85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1"/>
                  </a:cubicBezTo>
                  <a:lnTo>
                    <a:pt x="84" y="26"/>
                  </a:lnTo>
                  <a:close/>
                  <a:moveTo>
                    <a:pt x="88" y="100"/>
                  </a:moveTo>
                  <a:cubicBezTo>
                    <a:pt x="88" y="101"/>
                    <a:pt x="87" y="102"/>
                    <a:pt x="86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7" y="102"/>
                    <a:pt x="6" y="101"/>
                    <a:pt x="6" y="10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5"/>
                    <a:pt x="88" y="36"/>
                  </a:cubicBezTo>
                  <a:lnTo>
                    <a:pt x="8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13" name="Freeform 152"/>
            <p:cNvSpPr>
              <a:spLocks noEditPoints="1"/>
            </p:cNvSpPr>
            <p:nvPr/>
          </p:nvSpPr>
          <p:spPr bwMode="auto">
            <a:xfrm>
              <a:off x="9029505" y="1945211"/>
              <a:ext cx="401253" cy="297514"/>
            </a:xfrm>
            <a:custGeom>
              <a:avLst/>
              <a:gdLst>
                <a:gd name="T0" fmla="*/ 101 w 125"/>
                <a:gd name="T1" fmla="*/ 0 h 93"/>
                <a:gd name="T2" fmla="*/ 23 w 125"/>
                <a:gd name="T3" fmla="*/ 0 h 93"/>
                <a:gd name="T4" fmla="*/ 0 w 125"/>
                <a:gd name="T5" fmla="*/ 23 h 93"/>
                <a:gd name="T6" fmla="*/ 0 w 125"/>
                <a:gd name="T7" fmla="*/ 70 h 93"/>
                <a:gd name="T8" fmla="*/ 23 w 125"/>
                <a:gd name="T9" fmla="*/ 93 h 93"/>
                <a:gd name="T10" fmla="*/ 101 w 125"/>
                <a:gd name="T11" fmla="*/ 93 h 93"/>
                <a:gd name="T12" fmla="*/ 125 w 125"/>
                <a:gd name="T13" fmla="*/ 70 h 93"/>
                <a:gd name="T14" fmla="*/ 125 w 125"/>
                <a:gd name="T15" fmla="*/ 23 h 93"/>
                <a:gd name="T16" fmla="*/ 101 w 125"/>
                <a:gd name="T17" fmla="*/ 0 h 93"/>
                <a:gd name="T18" fmla="*/ 47 w 125"/>
                <a:gd name="T19" fmla="*/ 78 h 93"/>
                <a:gd name="T20" fmla="*/ 47 w 125"/>
                <a:gd name="T21" fmla="*/ 15 h 93"/>
                <a:gd name="T22" fmla="*/ 86 w 125"/>
                <a:gd name="T23" fmla="*/ 46 h 93"/>
                <a:gd name="T24" fmla="*/ 47 w 125"/>
                <a:gd name="T25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3">
                  <a:moveTo>
                    <a:pt x="10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11" y="93"/>
                    <a:pt x="23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14" y="93"/>
                    <a:pt x="125" y="83"/>
                    <a:pt x="125" y="70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10"/>
                    <a:pt x="114" y="0"/>
                    <a:pt x="101" y="0"/>
                  </a:cubicBezTo>
                  <a:close/>
                  <a:moveTo>
                    <a:pt x="47" y="78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86" y="46"/>
                    <a:pt x="86" y="46"/>
                    <a:pt x="86" y="46"/>
                  </a:cubicBezTo>
                  <a:lnTo>
                    <a:pt x="47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14" name="Freeform 153"/>
            <p:cNvSpPr>
              <a:spLocks noEditPoints="1"/>
            </p:cNvSpPr>
            <p:nvPr/>
          </p:nvSpPr>
          <p:spPr bwMode="auto">
            <a:xfrm>
              <a:off x="8534302" y="4360555"/>
              <a:ext cx="207477" cy="211391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5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6 h 66"/>
                <a:gd name="T14" fmla="*/ 10 w 65"/>
                <a:gd name="T15" fmla="*/ 66 h 66"/>
                <a:gd name="T16" fmla="*/ 6 w 65"/>
                <a:gd name="T17" fmla="*/ 63 h 66"/>
                <a:gd name="T18" fmla="*/ 24 w 65"/>
                <a:gd name="T19" fmla="*/ 45 h 66"/>
                <a:gd name="T20" fmla="*/ 26 w 65"/>
                <a:gd name="T21" fmla="*/ 46 h 66"/>
                <a:gd name="T22" fmla="*/ 32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2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6"/>
                    <a:pt x="55" y="46"/>
                    <a:pt x="55" y="46"/>
                  </a:cubicBezTo>
                  <a:cubicBezTo>
                    <a:pt x="37" y="46"/>
                    <a:pt x="10" y="66"/>
                    <a:pt x="10" y="6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6"/>
                    <a:pt x="26" y="46"/>
                  </a:cubicBezTo>
                  <a:cubicBezTo>
                    <a:pt x="30" y="46"/>
                    <a:pt x="32" y="43"/>
                    <a:pt x="32" y="39"/>
                  </a:cubicBezTo>
                  <a:cubicBezTo>
                    <a:pt x="32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15" name="Freeform 154"/>
            <p:cNvSpPr/>
            <p:nvPr/>
          </p:nvSpPr>
          <p:spPr bwMode="auto">
            <a:xfrm>
              <a:off x="8890535" y="4113931"/>
              <a:ext cx="279899" cy="268153"/>
            </a:xfrm>
            <a:custGeom>
              <a:avLst/>
              <a:gdLst>
                <a:gd name="T0" fmla="*/ 55 w 88"/>
                <a:gd name="T1" fmla="*/ 59 h 84"/>
                <a:gd name="T2" fmla="*/ 53 w 88"/>
                <a:gd name="T3" fmla="*/ 53 h 84"/>
                <a:gd name="T4" fmla="*/ 61 w 88"/>
                <a:gd name="T5" fmla="*/ 38 h 84"/>
                <a:gd name="T6" fmla="*/ 63 w 88"/>
                <a:gd name="T7" fmla="*/ 26 h 84"/>
                <a:gd name="T8" fmla="*/ 44 w 88"/>
                <a:gd name="T9" fmla="*/ 0 h 84"/>
                <a:gd name="T10" fmla="*/ 25 w 88"/>
                <a:gd name="T11" fmla="*/ 26 h 84"/>
                <a:gd name="T12" fmla="*/ 28 w 88"/>
                <a:gd name="T13" fmla="*/ 38 h 84"/>
                <a:gd name="T14" fmla="*/ 36 w 88"/>
                <a:gd name="T15" fmla="*/ 53 h 84"/>
                <a:gd name="T16" fmla="*/ 33 w 88"/>
                <a:gd name="T17" fmla="*/ 59 h 84"/>
                <a:gd name="T18" fmla="*/ 0 w 88"/>
                <a:gd name="T19" fmla="*/ 84 h 84"/>
                <a:gd name="T20" fmla="*/ 44 w 88"/>
                <a:gd name="T21" fmla="*/ 84 h 84"/>
                <a:gd name="T22" fmla="*/ 88 w 88"/>
                <a:gd name="T23" fmla="*/ 84 h 84"/>
                <a:gd name="T24" fmla="*/ 55 w 88"/>
                <a:gd name="T2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4">
                  <a:moveTo>
                    <a:pt x="55" y="59"/>
                  </a:moveTo>
                  <a:cubicBezTo>
                    <a:pt x="53" y="59"/>
                    <a:pt x="53" y="53"/>
                    <a:pt x="53" y="53"/>
                  </a:cubicBezTo>
                  <a:cubicBezTo>
                    <a:pt x="53" y="53"/>
                    <a:pt x="59" y="46"/>
                    <a:pt x="61" y="38"/>
                  </a:cubicBezTo>
                  <a:cubicBezTo>
                    <a:pt x="64" y="38"/>
                    <a:pt x="67" y="29"/>
                    <a:pt x="63" y="26"/>
                  </a:cubicBezTo>
                  <a:cubicBezTo>
                    <a:pt x="63" y="22"/>
                    <a:pt x="68" y="0"/>
                    <a:pt x="44" y="0"/>
                  </a:cubicBezTo>
                  <a:cubicBezTo>
                    <a:pt x="21" y="0"/>
                    <a:pt x="25" y="22"/>
                    <a:pt x="25" y="26"/>
                  </a:cubicBezTo>
                  <a:cubicBezTo>
                    <a:pt x="22" y="29"/>
                    <a:pt x="24" y="38"/>
                    <a:pt x="28" y="38"/>
                  </a:cubicBezTo>
                  <a:cubicBezTo>
                    <a:pt x="29" y="46"/>
                    <a:pt x="36" y="53"/>
                    <a:pt x="36" y="53"/>
                  </a:cubicBezTo>
                  <a:cubicBezTo>
                    <a:pt x="36" y="53"/>
                    <a:pt x="35" y="59"/>
                    <a:pt x="33" y="59"/>
                  </a:cubicBezTo>
                  <a:cubicBezTo>
                    <a:pt x="26" y="60"/>
                    <a:pt x="0" y="72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72"/>
                    <a:pt x="62" y="60"/>
                    <a:pt x="5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16" name="Freeform 155"/>
            <p:cNvSpPr>
              <a:spLocks noEditPoints="1"/>
            </p:cNvSpPr>
            <p:nvPr/>
          </p:nvSpPr>
          <p:spPr bwMode="auto">
            <a:xfrm>
              <a:off x="8039097" y="4581732"/>
              <a:ext cx="262282" cy="262282"/>
            </a:xfrm>
            <a:custGeom>
              <a:avLst/>
              <a:gdLst>
                <a:gd name="T0" fmla="*/ 0 w 82"/>
                <a:gd name="T1" fmla="*/ 41 h 82"/>
                <a:gd name="T2" fmla="*/ 82 w 82"/>
                <a:gd name="T3" fmla="*/ 41 h 82"/>
                <a:gd name="T4" fmla="*/ 64 w 82"/>
                <a:gd name="T5" fmla="*/ 55 h 82"/>
                <a:gd name="T6" fmla="*/ 77 w 82"/>
                <a:gd name="T7" fmla="*/ 44 h 82"/>
                <a:gd name="T8" fmla="*/ 64 w 82"/>
                <a:gd name="T9" fmla="*/ 55 h 82"/>
                <a:gd name="T10" fmla="*/ 16 w 82"/>
                <a:gd name="T11" fmla="*/ 38 h 82"/>
                <a:gd name="T12" fmla="*/ 8 w 82"/>
                <a:gd name="T13" fmla="*/ 27 h 82"/>
                <a:gd name="T14" fmla="*/ 59 w 82"/>
                <a:gd name="T15" fmla="*/ 27 h 82"/>
                <a:gd name="T16" fmla="*/ 44 w 82"/>
                <a:gd name="T17" fmla="*/ 38 h 82"/>
                <a:gd name="T18" fmla="*/ 59 w 82"/>
                <a:gd name="T19" fmla="*/ 27 h 82"/>
                <a:gd name="T20" fmla="*/ 44 w 82"/>
                <a:gd name="T21" fmla="*/ 5 h 82"/>
                <a:gd name="T22" fmla="*/ 54 w 82"/>
                <a:gd name="T23" fmla="*/ 14 h 82"/>
                <a:gd name="T24" fmla="*/ 44 w 82"/>
                <a:gd name="T25" fmla="*/ 22 h 82"/>
                <a:gd name="T26" fmla="*/ 35 w 82"/>
                <a:gd name="T27" fmla="*/ 7 h 82"/>
                <a:gd name="T28" fmla="*/ 38 w 82"/>
                <a:gd name="T29" fmla="*/ 22 h 82"/>
                <a:gd name="T30" fmla="*/ 28 w 82"/>
                <a:gd name="T31" fmla="*/ 14 h 82"/>
                <a:gd name="T32" fmla="*/ 38 w 82"/>
                <a:gd name="T33" fmla="*/ 38 h 82"/>
                <a:gd name="T34" fmla="*/ 23 w 82"/>
                <a:gd name="T35" fmla="*/ 27 h 82"/>
                <a:gd name="T36" fmla="*/ 8 w 82"/>
                <a:gd name="T37" fmla="*/ 55 h 82"/>
                <a:gd name="T38" fmla="*/ 16 w 82"/>
                <a:gd name="T39" fmla="*/ 44 h 82"/>
                <a:gd name="T40" fmla="*/ 8 w 82"/>
                <a:gd name="T41" fmla="*/ 55 h 82"/>
                <a:gd name="T42" fmla="*/ 38 w 82"/>
                <a:gd name="T43" fmla="*/ 44 h 82"/>
                <a:gd name="T44" fmla="*/ 23 w 82"/>
                <a:gd name="T45" fmla="*/ 55 h 82"/>
                <a:gd name="T46" fmla="*/ 38 w 82"/>
                <a:gd name="T47" fmla="*/ 60 h 82"/>
                <a:gd name="T48" fmla="*/ 35 w 82"/>
                <a:gd name="T49" fmla="*/ 74 h 82"/>
                <a:gd name="T50" fmla="*/ 25 w 82"/>
                <a:gd name="T51" fmla="*/ 60 h 82"/>
                <a:gd name="T52" fmla="*/ 54 w 82"/>
                <a:gd name="T53" fmla="*/ 67 h 82"/>
                <a:gd name="T54" fmla="*/ 44 w 82"/>
                <a:gd name="T55" fmla="*/ 76 h 82"/>
                <a:gd name="T56" fmla="*/ 57 w 82"/>
                <a:gd name="T57" fmla="*/ 60 h 82"/>
                <a:gd name="T58" fmla="*/ 44 w 82"/>
                <a:gd name="T59" fmla="*/ 55 h 82"/>
                <a:gd name="T60" fmla="*/ 60 w 82"/>
                <a:gd name="T61" fmla="*/ 44 h 82"/>
                <a:gd name="T62" fmla="*/ 44 w 82"/>
                <a:gd name="T63" fmla="*/ 55 h 82"/>
                <a:gd name="T64" fmla="*/ 64 w 82"/>
                <a:gd name="T65" fmla="*/ 27 h 82"/>
                <a:gd name="T66" fmla="*/ 77 w 82"/>
                <a:gd name="T67" fmla="*/ 38 h 82"/>
                <a:gd name="T68" fmla="*/ 71 w 82"/>
                <a:gd name="T69" fmla="*/ 22 h 82"/>
                <a:gd name="T70" fmla="*/ 57 w 82"/>
                <a:gd name="T71" fmla="*/ 9 h 82"/>
                <a:gd name="T72" fmla="*/ 71 w 82"/>
                <a:gd name="T73" fmla="*/ 22 h 82"/>
                <a:gd name="T74" fmla="*/ 26 w 82"/>
                <a:gd name="T75" fmla="*/ 9 h 82"/>
                <a:gd name="T76" fmla="*/ 11 w 82"/>
                <a:gd name="T77" fmla="*/ 22 h 82"/>
                <a:gd name="T78" fmla="*/ 11 w 82"/>
                <a:gd name="T79" fmla="*/ 60 h 82"/>
                <a:gd name="T80" fmla="*/ 26 w 82"/>
                <a:gd name="T81" fmla="*/ 73 h 82"/>
                <a:gd name="T82" fmla="*/ 11 w 82"/>
                <a:gd name="T83" fmla="*/ 60 h 82"/>
                <a:gd name="T84" fmla="*/ 57 w 82"/>
                <a:gd name="T85" fmla="*/ 73 h 82"/>
                <a:gd name="T86" fmla="*/ 71 w 82"/>
                <a:gd name="T87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1"/>
                    <a:pt x="66" y="47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7"/>
                    <a:pt x="76" y="51"/>
                    <a:pt x="74" y="55"/>
                  </a:cubicBezTo>
                  <a:lnTo>
                    <a:pt x="64" y="55"/>
                  </a:lnTo>
                  <a:close/>
                  <a:moveTo>
                    <a:pt x="18" y="27"/>
                  </a:moveTo>
                  <a:cubicBezTo>
                    <a:pt x="17" y="31"/>
                    <a:pt x="17" y="34"/>
                    <a:pt x="1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4"/>
                    <a:pt x="7" y="31"/>
                    <a:pt x="8" y="27"/>
                  </a:cubicBezTo>
                  <a:lnTo>
                    <a:pt x="18" y="27"/>
                  </a:lnTo>
                  <a:close/>
                  <a:moveTo>
                    <a:pt x="59" y="27"/>
                  </a:moveTo>
                  <a:cubicBezTo>
                    <a:pt x="60" y="31"/>
                    <a:pt x="60" y="34"/>
                    <a:pt x="60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59" y="27"/>
                  </a:lnTo>
                  <a:close/>
                  <a:moveTo>
                    <a:pt x="44" y="22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6" y="6"/>
                    <a:pt x="48" y="7"/>
                  </a:cubicBezTo>
                  <a:cubicBezTo>
                    <a:pt x="50" y="9"/>
                    <a:pt x="52" y="11"/>
                    <a:pt x="54" y="14"/>
                  </a:cubicBezTo>
                  <a:cubicBezTo>
                    <a:pt x="55" y="17"/>
                    <a:pt x="56" y="19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4"/>
                  </a:move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19"/>
                    <a:pt x="27" y="17"/>
                    <a:pt x="28" y="14"/>
                  </a:cubicBezTo>
                  <a:close/>
                  <a:moveTo>
                    <a:pt x="38" y="27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4"/>
                    <a:pt x="23" y="31"/>
                    <a:pt x="23" y="27"/>
                  </a:cubicBezTo>
                  <a:lnTo>
                    <a:pt x="38" y="27"/>
                  </a:lnTo>
                  <a:close/>
                  <a:moveTo>
                    <a:pt x="8" y="55"/>
                  </a:moveTo>
                  <a:cubicBezTo>
                    <a:pt x="7" y="51"/>
                    <a:pt x="6" y="47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7"/>
                    <a:pt x="17" y="51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1"/>
                    <a:pt x="22" y="47"/>
                    <a:pt x="22" y="44"/>
                  </a:cubicBezTo>
                  <a:close/>
                  <a:moveTo>
                    <a:pt x="38" y="60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6" y="75"/>
                    <a:pt x="35" y="74"/>
                  </a:cubicBezTo>
                  <a:cubicBezTo>
                    <a:pt x="32" y="73"/>
                    <a:pt x="30" y="70"/>
                    <a:pt x="28" y="67"/>
                  </a:cubicBezTo>
                  <a:cubicBezTo>
                    <a:pt x="27" y="65"/>
                    <a:pt x="26" y="63"/>
                    <a:pt x="25" y="60"/>
                  </a:cubicBezTo>
                  <a:cubicBezTo>
                    <a:pt x="38" y="60"/>
                    <a:pt x="38" y="60"/>
                    <a:pt x="38" y="60"/>
                  </a:cubicBezTo>
                  <a:close/>
                  <a:moveTo>
                    <a:pt x="54" y="67"/>
                  </a:moveTo>
                  <a:cubicBezTo>
                    <a:pt x="52" y="70"/>
                    <a:pt x="50" y="73"/>
                    <a:pt x="48" y="74"/>
                  </a:cubicBezTo>
                  <a:cubicBezTo>
                    <a:pt x="46" y="75"/>
                    <a:pt x="45" y="76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6" y="63"/>
                    <a:pt x="55" y="65"/>
                    <a:pt x="54" y="67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7"/>
                    <a:pt x="60" y="51"/>
                    <a:pt x="59" y="55"/>
                  </a:cubicBezTo>
                  <a:lnTo>
                    <a:pt x="44" y="55"/>
                  </a:lnTo>
                  <a:close/>
                  <a:moveTo>
                    <a:pt x="66" y="38"/>
                  </a:moveTo>
                  <a:cubicBezTo>
                    <a:pt x="66" y="34"/>
                    <a:pt x="65" y="31"/>
                    <a:pt x="6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1"/>
                    <a:pt x="76" y="34"/>
                    <a:pt x="77" y="38"/>
                  </a:cubicBezTo>
                  <a:lnTo>
                    <a:pt x="66" y="38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2"/>
                    <a:pt x="57" y="9"/>
                  </a:cubicBezTo>
                  <a:cubicBezTo>
                    <a:pt x="60" y="10"/>
                    <a:pt x="63" y="13"/>
                    <a:pt x="66" y="16"/>
                  </a:cubicBezTo>
                  <a:cubicBezTo>
                    <a:pt x="68" y="17"/>
                    <a:pt x="70" y="19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3"/>
                    <a:pt x="22" y="10"/>
                    <a:pt x="26" y="9"/>
                  </a:cubicBezTo>
                  <a:cubicBezTo>
                    <a:pt x="23" y="12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21" y="65"/>
                    <a:pt x="23" y="69"/>
                    <a:pt x="26" y="73"/>
                  </a:cubicBezTo>
                  <a:cubicBezTo>
                    <a:pt x="22" y="71"/>
                    <a:pt x="19" y="69"/>
                    <a:pt x="16" y="66"/>
                  </a:cubicBezTo>
                  <a:cubicBezTo>
                    <a:pt x="14" y="64"/>
                    <a:pt x="12" y="62"/>
                    <a:pt x="11" y="60"/>
                  </a:cubicBezTo>
                  <a:close/>
                  <a:moveTo>
                    <a:pt x="66" y="66"/>
                  </a:moveTo>
                  <a:cubicBezTo>
                    <a:pt x="63" y="69"/>
                    <a:pt x="60" y="71"/>
                    <a:pt x="57" y="73"/>
                  </a:cubicBezTo>
                  <a:cubicBezTo>
                    <a:pt x="59" y="69"/>
                    <a:pt x="61" y="65"/>
                    <a:pt x="63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2"/>
                    <a:pt x="68" y="64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17" name="Freeform 156"/>
            <p:cNvSpPr>
              <a:spLocks noEditPoints="1"/>
            </p:cNvSpPr>
            <p:nvPr/>
          </p:nvSpPr>
          <p:spPr bwMode="auto">
            <a:xfrm>
              <a:off x="8820072" y="2931705"/>
              <a:ext cx="219221" cy="232921"/>
            </a:xfrm>
            <a:custGeom>
              <a:avLst/>
              <a:gdLst>
                <a:gd name="T0" fmla="*/ 62 w 69"/>
                <a:gd name="T1" fmla="*/ 0 h 73"/>
                <a:gd name="T2" fmla="*/ 7 w 69"/>
                <a:gd name="T3" fmla="*/ 0 h 73"/>
                <a:gd name="T4" fmla="*/ 0 w 69"/>
                <a:gd name="T5" fmla="*/ 7 h 73"/>
                <a:gd name="T6" fmla="*/ 0 w 69"/>
                <a:gd name="T7" fmla="*/ 66 h 73"/>
                <a:gd name="T8" fmla="*/ 7 w 69"/>
                <a:gd name="T9" fmla="*/ 73 h 73"/>
                <a:gd name="T10" fmla="*/ 62 w 69"/>
                <a:gd name="T11" fmla="*/ 73 h 73"/>
                <a:gd name="T12" fmla="*/ 69 w 69"/>
                <a:gd name="T13" fmla="*/ 66 h 73"/>
                <a:gd name="T14" fmla="*/ 69 w 69"/>
                <a:gd name="T15" fmla="*/ 7 h 73"/>
                <a:gd name="T16" fmla="*/ 62 w 69"/>
                <a:gd name="T17" fmla="*/ 0 h 73"/>
                <a:gd name="T18" fmla="*/ 60 w 69"/>
                <a:gd name="T19" fmla="*/ 64 h 73"/>
                <a:gd name="T20" fmla="*/ 10 w 69"/>
                <a:gd name="T21" fmla="*/ 64 h 73"/>
                <a:gd name="T22" fmla="*/ 10 w 69"/>
                <a:gd name="T23" fmla="*/ 9 h 73"/>
                <a:gd name="T24" fmla="*/ 60 w 69"/>
                <a:gd name="T25" fmla="*/ 9 h 73"/>
                <a:gd name="T26" fmla="*/ 60 w 69"/>
                <a:gd name="T27" fmla="*/ 64 h 73"/>
                <a:gd name="T28" fmla="*/ 19 w 69"/>
                <a:gd name="T29" fmla="*/ 32 h 73"/>
                <a:gd name="T30" fmla="*/ 51 w 69"/>
                <a:gd name="T31" fmla="*/ 32 h 73"/>
                <a:gd name="T32" fmla="*/ 51 w 69"/>
                <a:gd name="T33" fmla="*/ 37 h 73"/>
                <a:gd name="T34" fmla="*/ 19 w 69"/>
                <a:gd name="T35" fmla="*/ 37 h 73"/>
                <a:gd name="T36" fmla="*/ 19 w 69"/>
                <a:gd name="T37" fmla="*/ 32 h 73"/>
                <a:gd name="T38" fmla="*/ 19 w 69"/>
                <a:gd name="T39" fmla="*/ 41 h 73"/>
                <a:gd name="T40" fmla="*/ 51 w 69"/>
                <a:gd name="T41" fmla="*/ 41 h 73"/>
                <a:gd name="T42" fmla="*/ 51 w 69"/>
                <a:gd name="T43" fmla="*/ 46 h 73"/>
                <a:gd name="T44" fmla="*/ 19 w 69"/>
                <a:gd name="T45" fmla="*/ 46 h 73"/>
                <a:gd name="T46" fmla="*/ 19 w 69"/>
                <a:gd name="T47" fmla="*/ 41 h 73"/>
                <a:gd name="T48" fmla="*/ 19 w 69"/>
                <a:gd name="T49" fmla="*/ 50 h 73"/>
                <a:gd name="T50" fmla="*/ 51 w 69"/>
                <a:gd name="T51" fmla="*/ 50 h 73"/>
                <a:gd name="T52" fmla="*/ 51 w 69"/>
                <a:gd name="T53" fmla="*/ 55 h 73"/>
                <a:gd name="T54" fmla="*/ 19 w 69"/>
                <a:gd name="T55" fmla="*/ 55 h 73"/>
                <a:gd name="T56" fmla="*/ 19 w 69"/>
                <a:gd name="T57" fmla="*/ 50 h 73"/>
                <a:gd name="T58" fmla="*/ 19 w 69"/>
                <a:gd name="T59" fmla="*/ 23 h 73"/>
                <a:gd name="T60" fmla="*/ 51 w 69"/>
                <a:gd name="T61" fmla="*/ 23 h 73"/>
                <a:gd name="T62" fmla="*/ 51 w 69"/>
                <a:gd name="T63" fmla="*/ 27 h 73"/>
                <a:gd name="T64" fmla="*/ 19 w 69"/>
                <a:gd name="T65" fmla="*/ 27 h 73"/>
                <a:gd name="T66" fmla="*/ 19 w 69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3">
                  <a:moveTo>
                    <a:pt x="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4" y="73"/>
                    <a:pt x="7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6" y="73"/>
                    <a:pt x="69" y="70"/>
                    <a:pt x="69" y="6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3"/>
                    <a:pt x="66" y="0"/>
                    <a:pt x="62" y="0"/>
                  </a:cubicBezTo>
                  <a:close/>
                  <a:moveTo>
                    <a:pt x="60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0" y="9"/>
                    <a:pt x="60" y="9"/>
                    <a:pt x="60" y="9"/>
                  </a:cubicBezTo>
                  <a:lnTo>
                    <a:pt x="60" y="64"/>
                  </a:lnTo>
                  <a:close/>
                  <a:moveTo>
                    <a:pt x="19" y="32"/>
                  </a:move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32"/>
                  </a:lnTo>
                  <a:close/>
                  <a:moveTo>
                    <a:pt x="19" y="41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9" y="46"/>
                    <a:pt x="19" y="46"/>
                    <a:pt x="19" y="46"/>
                  </a:cubicBezTo>
                  <a:lnTo>
                    <a:pt x="19" y="41"/>
                  </a:lnTo>
                  <a:close/>
                  <a:moveTo>
                    <a:pt x="19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19" y="50"/>
                  </a:lnTo>
                  <a:close/>
                  <a:moveTo>
                    <a:pt x="1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18" name="Freeform 157"/>
            <p:cNvSpPr>
              <a:spLocks noEditPoints="1"/>
            </p:cNvSpPr>
            <p:nvPr/>
          </p:nvSpPr>
          <p:spPr bwMode="auto">
            <a:xfrm>
              <a:off x="8998188" y="1536129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7 w 76"/>
                <a:gd name="T5" fmla="*/ 65 h 88"/>
                <a:gd name="T6" fmla="*/ 49 w 76"/>
                <a:gd name="T7" fmla="*/ 27 h 88"/>
                <a:gd name="T8" fmla="*/ 33 w 76"/>
                <a:gd name="T9" fmla="*/ 74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1" y="23"/>
                    <a:pt x="30" y="12"/>
                    <a:pt x="14" y="28"/>
                  </a:cubicBezTo>
                  <a:cubicBezTo>
                    <a:pt x="0" y="42"/>
                    <a:pt x="5" y="59"/>
                    <a:pt x="17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3" y="74"/>
                  </a:cubicBezTo>
                  <a:cubicBezTo>
                    <a:pt x="45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8"/>
                    <a:pt x="5" y="83"/>
                    <a:pt x="10" y="83"/>
                  </a:cubicBezTo>
                  <a:cubicBezTo>
                    <a:pt x="15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19" name="Freeform 158"/>
            <p:cNvSpPr>
              <a:spLocks noEditPoints="1"/>
            </p:cNvSpPr>
            <p:nvPr/>
          </p:nvSpPr>
          <p:spPr bwMode="auto">
            <a:xfrm>
              <a:off x="8685015" y="336623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5 w 77"/>
                <a:gd name="T3" fmla="*/ 2 h 77"/>
                <a:gd name="T4" fmla="*/ 38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9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8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9 h 77"/>
                <a:gd name="T36" fmla="*/ 20 w 77"/>
                <a:gd name="T37" fmla="*/ 5 h 77"/>
                <a:gd name="T38" fmla="*/ 32 w 77"/>
                <a:gd name="T39" fmla="*/ 17 h 77"/>
                <a:gd name="T40" fmla="*/ 19 w 77"/>
                <a:gd name="T41" fmla="*/ 38 h 77"/>
                <a:gd name="T42" fmla="*/ 19 w 77"/>
                <a:gd name="T43" fmla="*/ 72 h 77"/>
                <a:gd name="T44" fmla="*/ 3 w 77"/>
                <a:gd name="T45" fmla="*/ 54 h 77"/>
                <a:gd name="T46" fmla="*/ 19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9" y="1"/>
                    <a:pt x="34" y="0"/>
                    <a:pt x="38" y="0"/>
                  </a:cubicBezTo>
                  <a:cubicBezTo>
                    <a:pt x="43" y="0"/>
                    <a:pt x="48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9"/>
                  </a:cubicBezTo>
                  <a:cubicBezTo>
                    <a:pt x="77" y="44"/>
                    <a:pt x="76" y="49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8" y="77"/>
                  </a:cubicBezTo>
                  <a:cubicBezTo>
                    <a:pt x="33" y="77"/>
                    <a:pt x="28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5"/>
                    <a:pt x="0" y="42"/>
                    <a:pt x="0" y="39"/>
                  </a:cubicBezTo>
                  <a:cubicBezTo>
                    <a:pt x="0" y="24"/>
                    <a:pt x="8" y="12"/>
                    <a:pt x="20" y="5"/>
                  </a:cubicBezTo>
                  <a:lnTo>
                    <a:pt x="32" y="17"/>
                  </a:lnTo>
                  <a:close/>
                  <a:moveTo>
                    <a:pt x="19" y="38"/>
                  </a:moveTo>
                  <a:cubicBezTo>
                    <a:pt x="19" y="72"/>
                    <a:pt x="19" y="72"/>
                    <a:pt x="19" y="72"/>
                  </a:cubicBezTo>
                  <a:cubicBezTo>
                    <a:pt x="12" y="68"/>
                    <a:pt x="6" y="62"/>
                    <a:pt x="3" y="54"/>
                  </a:cubicBez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20" name="Freeform 159"/>
            <p:cNvSpPr>
              <a:spLocks noEditPoints="1"/>
            </p:cNvSpPr>
            <p:nvPr/>
          </p:nvSpPr>
          <p:spPr bwMode="auto">
            <a:xfrm>
              <a:off x="8260276" y="4031724"/>
              <a:ext cx="229008" cy="197690"/>
            </a:xfrm>
            <a:custGeom>
              <a:avLst/>
              <a:gdLst>
                <a:gd name="T0" fmla="*/ 18 w 72"/>
                <a:gd name="T1" fmla="*/ 0 h 62"/>
                <a:gd name="T2" fmla="*/ 54 w 72"/>
                <a:gd name="T3" fmla="*/ 0 h 62"/>
                <a:gd name="T4" fmla="*/ 54 w 72"/>
                <a:gd name="T5" fmla="*/ 9 h 62"/>
                <a:gd name="T6" fmla="*/ 18 w 72"/>
                <a:gd name="T7" fmla="*/ 9 h 62"/>
                <a:gd name="T8" fmla="*/ 18 w 72"/>
                <a:gd name="T9" fmla="*/ 0 h 62"/>
                <a:gd name="T10" fmla="*/ 67 w 72"/>
                <a:gd name="T11" fmla="*/ 13 h 62"/>
                <a:gd name="T12" fmla="*/ 4 w 72"/>
                <a:gd name="T13" fmla="*/ 13 h 62"/>
                <a:gd name="T14" fmla="*/ 0 w 72"/>
                <a:gd name="T15" fmla="*/ 18 h 62"/>
                <a:gd name="T16" fmla="*/ 0 w 72"/>
                <a:gd name="T17" fmla="*/ 40 h 62"/>
                <a:gd name="T18" fmla="*/ 4 w 72"/>
                <a:gd name="T19" fmla="*/ 44 h 62"/>
                <a:gd name="T20" fmla="*/ 18 w 72"/>
                <a:gd name="T21" fmla="*/ 44 h 62"/>
                <a:gd name="T22" fmla="*/ 18 w 72"/>
                <a:gd name="T23" fmla="*/ 62 h 62"/>
                <a:gd name="T24" fmla="*/ 54 w 72"/>
                <a:gd name="T25" fmla="*/ 62 h 62"/>
                <a:gd name="T26" fmla="*/ 54 w 72"/>
                <a:gd name="T27" fmla="*/ 44 h 62"/>
                <a:gd name="T28" fmla="*/ 67 w 72"/>
                <a:gd name="T29" fmla="*/ 44 h 62"/>
                <a:gd name="T30" fmla="*/ 72 w 72"/>
                <a:gd name="T31" fmla="*/ 40 h 62"/>
                <a:gd name="T32" fmla="*/ 72 w 72"/>
                <a:gd name="T33" fmla="*/ 18 h 62"/>
                <a:gd name="T34" fmla="*/ 67 w 72"/>
                <a:gd name="T35" fmla="*/ 13 h 62"/>
                <a:gd name="T36" fmla="*/ 49 w 72"/>
                <a:gd name="T37" fmla="*/ 58 h 62"/>
                <a:gd name="T38" fmla="*/ 22 w 72"/>
                <a:gd name="T39" fmla="*/ 58 h 62"/>
                <a:gd name="T40" fmla="*/ 22 w 72"/>
                <a:gd name="T41" fmla="*/ 35 h 62"/>
                <a:gd name="T42" fmla="*/ 49 w 72"/>
                <a:gd name="T43" fmla="*/ 35 h 62"/>
                <a:gd name="T44" fmla="*/ 49 w 72"/>
                <a:gd name="T45" fmla="*/ 58 h 62"/>
                <a:gd name="T46" fmla="*/ 68 w 72"/>
                <a:gd name="T47" fmla="*/ 20 h 62"/>
                <a:gd name="T48" fmla="*/ 65 w 72"/>
                <a:gd name="T49" fmla="*/ 23 h 62"/>
                <a:gd name="T50" fmla="*/ 62 w 72"/>
                <a:gd name="T51" fmla="*/ 20 h 62"/>
                <a:gd name="T52" fmla="*/ 65 w 72"/>
                <a:gd name="T53" fmla="*/ 17 h 62"/>
                <a:gd name="T54" fmla="*/ 68 w 72"/>
                <a:gd name="T55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62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0"/>
                  </a:lnTo>
                  <a:close/>
                  <a:moveTo>
                    <a:pt x="67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4"/>
                    <a:pt x="72" y="42"/>
                    <a:pt x="72" y="4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5"/>
                    <a:pt x="70" y="13"/>
                    <a:pt x="67" y="13"/>
                  </a:cubicBezTo>
                  <a:close/>
                  <a:moveTo>
                    <a:pt x="49" y="58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9" y="58"/>
                  </a:lnTo>
                  <a:close/>
                  <a:moveTo>
                    <a:pt x="68" y="20"/>
                  </a:moveTo>
                  <a:cubicBezTo>
                    <a:pt x="68" y="22"/>
                    <a:pt x="67" y="23"/>
                    <a:pt x="65" y="23"/>
                  </a:cubicBezTo>
                  <a:cubicBezTo>
                    <a:pt x="63" y="23"/>
                    <a:pt x="62" y="22"/>
                    <a:pt x="62" y="20"/>
                  </a:cubicBezTo>
                  <a:cubicBezTo>
                    <a:pt x="62" y="18"/>
                    <a:pt x="63" y="17"/>
                    <a:pt x="65" y="17"/>
                  </a:cubicBezTo>
                  <a:cubicBezTo>
                    <a:pt x="67" y="17"/>
                    <a:pt x="68" y="18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21" name="Freeform 160"/>
            <p:cNvSpPr>
              <a:spLocks noEditPoints="1"/>
            </p:cNvSpPr>
            <p:nvPr/>
          </p:nvSpPr>
          <p:spPr bwMode="auto">
            <a:xfrm>
              <a:off x="8610637" y="3841862"/>
              <a:ext cx="230965" cy="230965"/>
            </a:xfrm>
            <a:custGeom>
              <a:avLst/>
              <a:gdLst>
                <a:gd name="T0" fmla="*/ 13 w 72"/>
                <a:gd name="T1" fmla="*/ 36 h 72"/>
                <a:gd name="T2" fmla="*/ 13 w 72"/>
                <a:gd name="T3" fmla="*/ 33 h 72"/>
                <a:gd name="T4" fmla="*/ 1 w 72"/>
                <a:gd name="T5" fmla="*/ 29 h 72"/>
                <a:gd name="T6" fmla="*/ 0 w 72"/>
                <a:gd name="T7" fmla="*/ 36 h 72"/>
                <a:gd name="T8" fmla="*/ 11 w 72"/>
                <a:gd name="T9" fmla="*/ 62 h 72"/>
                <a:gd name="T10" fmla="*/ 19 w 72"/>
                <a:gd name="T11" fmla="*/ 51 h 72"/>
                <a:gd name="T12" fmla="*/ 13 w 72"/>
                <a:gd name="T13" fmla="*/ 36 h 72"/>
                <a:gd name="T14" fmla="*/ 58 w 72"/>
                <a:gd name="T15" fmla="*/ 36 h 72"/>
                <a:gd name="T16" fmla="*/ 52 w 72"/>
                <a:gd name="T17" fmla="*/ 51 h 72"/>
                <a:gd name="T18" fmla="*/ 60 w 72"/>
                <a:gd name="T19" fmla="*/ 62 h 72"/>
                <a:gd name="T20" fmla="*/ 72 w 72"/>
                <a:gd name="T21" fmla="*/ 36 h 72"/>
                <a:gd name="T22" fmla="*/ 71 w 72"/>
                <a:gd name="T23" fmla="*/ 29 h 72"/>
                <a:gd name="T24" fmla="*/ 58 w 72"/>
                <a:gd name="T25" fmla="*/ 33 h 72"/>
                <a:gd name="T26" fmla="*/ 58 w 72"/>
                <a:gd name="T27" fmla="*/ 36 h 72"/>
                <a:gd name="T28" fmla="*/ 40 w 72"/>
                <a:gd name="T29" fmla="*/ 14 h 72"/>
                <a:gd name="T30" fmla="*/ 55 w 72"/>
                <a:gd name="T31" fmla="*/ 25 h 72"/>
                <a:gd name="T32" fmla="*/ 68 w 72"/>
                <a:gd name="T33" fmla="*/ 21 h 72"/>
                <a:gd name="T34" fmla="*/ 40 w 72"/>
                <a:gd name="T35" fmla="*/ 0 h 72"/>
                <a:gd name="T36" fmla="*/ 40 w 72"/>
                <a:gd name="T37" fmla="*/ 14 h 72"/>
                <a:gd name="T38" fmla="*/ 16 w 72"/>
                <a:gd name="T39" fmla="*/ 25 h 72"/>
                <a:gd name="T40" fmla="*/ 31 w 72"/>
                <a:gd name="T41" fmla="*/ 14 h 72"/>
                <a:gd name="T42" fmla="*/ 31 w 72"/>
                <a:gd name="T43" fmla="*/ 0 h 72"/>
                <a:gd name="T44" fmla="*/ 3 w 72"/>
                <a:gd name="T45" fmla="*/ 21 h 72"/>
                <a:gd name="T46" fmla="*/ 16 w 72"/>
                <a:gd name="T47" fmla="*/ 25 h 72"/>
                <a:gd name="T48" fmla="*/ 45 w 72"/>
                <a:gd name="T49" fmla="*/ 56 h 72"/>
                <a:gd name="T50" fmla="*/ 36 w 72"/>
                <a:gd name="T51" fmla="*/ 58 h 72"/>
                <a:gd name="T52" fmla="*/ 26 w 72"/>
                <a:gd name="T53" fmla="*/ 56 h 72"/>
                <a:gd name="T54" fmla="*/ 18 w 72"/>
                <a:gd name="T55" fmla="*/ 67 h 72"/>
                <a:gd name="T56" fmla="*/ 36 w 72"/>
                <a:gd name="T57" fmla="*/ 72 h 72"/>
                <a:gd name="T58" fmla="*/ 53 w 72"/>
                <a:gd name="T59" fmla="*/ 67 h 72"/>
                <a:gd name="T60" fmla="*/ 45 w 72"/>
                <a:gd name="T61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2">
                  <a:moveTo>
                    <a:pt x="13" y="36"/>
                  </a:moveTo>
                  <a:cubicBezTo>
                    <a:pt x="13" y="35"/>
                    <a:pt x="13" y="34"/>
                    <a:pt x="13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0" y="46"/>
                    <a:pt x="4" y="56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3" y="42"/>
                    <a:pt x="13" y="36"/>
                  </a:cubicBezTo>
                  <a:close/>
                  <a:moveTo>
                    <a:pt x="58" y="36"/>
                  </a:moveTo>
                  <a:cubicBezTo>
                    <a:pt x="58" y="42"/>
                    <a:pt x="56" y="47"/>
                    <a:pt x="52" y="51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7" y="56"/>
                    <a:pt x="72" y="46"/>
                    <a:pt x="72" y="36"/>
                  </a:cubicBezTo>
                  <a:cubicBezTo>
                    <a:pt x="72" y="34"/>
                    <a:pt x="71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6"/>
                  </a:cubicBezTo>
                  <a:close/>
                  <a:moveTo>
                    <a:pt x="40" y="14"/>
                  </a:moveTo>
                  <a:cubicBezTo>
                    <a:pt x="47" y="15"/>
                    <a:pt x="52" y="19"/>
                    <a:pt x="55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3" y="10"/>
                    <a:pt x="53" y="2"/>
                    <a:pt x="40" y="0"/>
                  </a:cubicBezTo>
                  <a:lnTo>
                    <a:pt x="40" y="14"/>
                  </a:lnTo>
                  <a:close/>
                  <a:moveTo>
                    <a:pt x="16" y="25"/>
                  </a:moveTo>
                  <a:cubicBezTo>
                    <a:pt x="19" y="19"/>
                    <a:pt x="25" y="15"/>
                    <a:pt x="31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2"/>
                    <a:pt x="8" y="10"/>
                    <a:pt x="3" y="21"/>
                  </a:cubicBezTo>
                  <a:lnTo>
                    <a:pt x="16" y="25"/>
                  </a:lnTo>
                  <a:close/>
                  <a:moveTo>
                    <a:pt x="45" y="56"/>
                  </a:moveTo>
                  <a:cubicBezTo>
                    <a:pt x="42" y="58"/>
                    <a:pt x="39" y="58"/>
                    <a:pt x="36" y="58"/>
                  </a:cubicBezTo>
                  <a:cubicBezTo>
                    <a:pt x="32" y="58"/>
                    <a:pt x="29" y="58"/>
                    <a:pt x="26" y="56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4" y="70"/>
                    <a:pt x="30" y="72"/>
                    <a:pt x="36" y="72"/>
                  </a:cubicBezTo>
                  <a:cubicBezTo>
                    <a:pt x="42" y="72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22" name="Freeform 161"/>
            <p:cNvSpPr>
              <a:spLocks noEditPoints="1"/>
            </p:cNvSpPr>
            <p:nvPr/>
          </p:nvSpPr>
          <p:spPr bwMode="auto">
            <a:xfrm>
              <a:off x="9078439" y="1082029"/>
              <a:ext cx="221179" cy="221178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35 w 69"/>
                <a:gd name="T11" fmla="*/ 62 h 69"/>
                <a:gd name="T12" fmla="*/ 7 w 69"/>
                <a:gd name="T13" fmla="*/ 35 h 69"/>
                <a:gd name="T14" fmla="*/ 35 w 69"/>
                <a:gd name="T15" fmla="*/ 7 h 69"/>
                <a:gd name="T16" fmla="*/ 62 w 69"/>
                <a:gd name="T17" fmla="*/ 35 h 69"/>
                <a:gd name="T18" fmla="*/ 35 w 69"/>
                <a:gd name="T19" fmla="*/ 62 h 69"/>
                <a:gd name="T20" fmla="*/ 22 w 69"/>
                <a:gd name="T21" fmla="*/ 24 h 69"/>
                <a:gd name="T22" fmla="*/ 37 w 69"/>
                <a:gd name="T23" fmla="*/ 35 h 69"/>
                <a:gd name="T24" fmla="*/ 22 w 69"/>
                <a:gd name="T25" fmla="*/ 45 h 69"/>
                <a:gd name="T26" fmla="*/ 22 w 69"/>
                <a:gd name="T27" fmla="*/ 24 h 69"/>
                <a:gd name="T28" fmla="*/ 39 w 69"/>
                <a:gd name="T29" fmla="*/ 24 h 69"/>
                <a:gd name="T30" fmla="*/ 54 w 69"/>
                <a:gd name="T31" fmla="*/ 35 h 69"/>
                <a:gd name="T32" fmla="*/ 39 w 69"/>
                <a:gd name="T33" fmla="*/ 45 h 69"/>
                <a:gd name="T34" fmla="*/ 39 w 69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3"/>
                    <a:pt x="16" y="69"/>
                    <a:pt x="35" y="69"/>
                  </a:cubicBezTo>
                  <a:cubicBezTo>
                    <a:pt x="53" y="69"/>
                    <a:pt x="69" y="53"/>
                    <a:pt x="69" y="35"/>
                  </a:cubicBezTo>
                  <a:cubicBezTo>
                    <a:pt x="69" y="16"/>
                    <a:pt x="53" y="0"/>
                    <a:pt x="35" y="0"/>
                  </a:cubicBezTo>
                  <a:close/>
                  <a:moveTo>
                    <a:pt x="35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5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5" y="62"/>
                  </a:cubicBezTo>
                  <a:close/>
                  <a:moveTo>
                    <a:pt x="22" y="24"/>
                  </a:moveTo>
                  <a:cubicBezTo>
                    <a:pt x="37" y="35"/>
                    <a:pt x="37" y="35"/>
                    <a:pt x="37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23" name="Freeform 162"/>
            <p:cNvSpPr/>
            <p:nvPr/>
          </p:nvSpPr>
          <p:spPr bwMode="auto">
            <a:xfrm>
              <a:off x="8342483" y="3088291"/>
              <a:ext cx="242709" cy="252495"/>
            </a:xfrm>
            <a:custGeom>
              <a:avLst/>
              <a:gdLst>
                <a:gd name="T0" fmla="*/ 59 w 124"/>
                <a:gd name="T1" fmla="*/ 129 h 129"/>
                <a:gd name="T2" fmla="*/ 59 w 124"/>
                <a:gd name="T3" fmla="*/ 70 h 129"/>
                <a:gd name="T4" fmla="*/ 0 w 124"/>
                <a:gd name="T5" fmla="*/ 129 h 129"/>
                <a:gd name="T6" fmla="*/ 0 w 124"/>
                <a:gd name="T7" fmla="*/ 0 h 129"/>
                <a:gd name="T8" fmla="*/ 59 w 124"/>
                <a:gd name="T9" fmla="*/ 58 h 129"/>
                <a:gd name="T10" fmla="*/ 59 w 124"/>
                <a:gd name="T11" fmla="*/ 0 h 129"/>
                <a:gd name="T12" fmla="*/ 124 w 124"/>
                <a:gd name="T13" fmla="*/ 65 h 129"/>
                <a:gd name="T14" fmla="*/ 59 w 124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59" y="129"/>
                  </a:moveTo>
                  <a:lnTo>
                    <a:pt x="59" y="70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8"/>
                  </a:lnTo>
                  <a:lnTo>
                    <a:pt x="59" y="0"/>
                  </a:lnTo>
                  <a:lnTo>
                    <a:pt x="124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24" name="Freeform 163"/>
            <p:cNvSpPr>
              <a:spLocks noEditPoints="1"/>
            </p:cNvSpPr>
            <p:nvPr/>
          </p:nvSpPr>
          <p:spPr bwMode="auto">
            <a:xfrm>
              <a:off x="8575405" y="2205535"/>
              <a:ext cx="256411" cy="254453"/>
            </a:xfrm>
            <a:custGeom>
              <a:avLst/>
              <a:gdLst>
                <a:gd name="T0" fmla="*/ 0 w 131"/>
                <a:gd name="T1" fmla="*/ 130 h 130"/>
                <a:gd name="T2" fmla="*/ 66 w 131"/>
                <a:gd name="T3" fmla="*/ 130 h 130"/>
                <a:gd name="T4" fmla="*/ 66 w 131"/>
                <a:gd name="T5" fmla="*/ 0 h 130"/>
                <a:gd name="T6" fmla="*/ 0 w 131"/>
                <a:gd name="T7" fmla="*/ 0 h 130"/>
                <a:gd name="T8" fmla="*/ 0 w 131"/>
                <a:gd name="T9" fmla="*/ 130 h 130"/>
                <a:gd name="T10" fmla="*/ 41 w 131"/>
                <a:gd name="T11" fmla="*/ 16 h 130"/>
                <a:gd name="T12" fmla="*/ 58 w 131"/>
                <a:gd name="T13" fmla="*/ 16 h 130"/>
                <a:gd name="T14" fmla="*/ 58 w 131"/>
                <a:gd name="T15" fmla="*/ 32 h 130"/>
                <a:gd name="T16" fmla="*/ 41 w 131"/>
                <a:gd name="T17" fmla="*/ 32 h 130"/>
                <a:gd name="T18" fmla="*/ 41 w 131"/>
                <a:gd name="T19" fmla="*/ 16 h 130"/>
                <a:gd name="T20" fmla="*/ 41 w 131"/>
                <a:gd name="T21" fmla="*/ 49 h 130"/>
                <a:gd name="T22" fmla="*/ 58 w 131"/>
                <a:gd name="T23" fmla="*/ 49 h 130"/>
                <a:gd name="T24" fmla="*/ 58 w 131"/>
                <a:gd name="T25" fmla="*/ 65 h 130"/>
                <a:gd name="T26" fmla="*/ 41 w 131"/>
                <a:gd name="T27" fmla="*/ 65 h 130"/>
                <a:gd name="T28" fmla="*/ 41 w 131"/>
                <a:gd name="T29" fmla="*/ 49 h 130"/>
                <a:gd name="T30" fmla="*/ 41 w 131"/>
                <a:gd name="T31" fmla="*/ 81 h 130"/>
                <a:gd name="T32" fmla="*/ 58 w 131"/>
                <a:gd name="T33" fmla="*/ 81 h 130"/>
                <a:gd name="T34" fmla="*/ 58 w 131"/>
                <a:gd name="T35" fmla="*/ 98 h 130"/>
                <a:gd name="T36" fmla="*/ 41 w 131"/>
                <a:gd name="T37" fmla="*/ 98 h 130"/>
                <a:gd name="T38" fmla="*/ 41 w 131"/>
                <a:gd name="T39" fmla="*/ 81 h 130"/>
                <a:gd name="T40" fmla="*/ 9 w 131"/>
                <a:gd name="T41" fmla="*/ 16 h 130"/>
                <a:gd name="T42" fmla="*/ 25 w 131"/>
                <a:gd name="T43" fmla="*/ 16 h 130"/>
                <a:gd name="T44" fmla="*/ 25 w 131"/>
                <a:gd name="T45" fmla="*/ 32 h 130"/>
                <a:gd name="T46" fmla="*/ 9 w 131"/>
                <a:gd name="T47" fmla="*/ 32 h 130"/>
                <a:gd name="T48" fmla="*/ 9 w 131"/>
                <a:gd name="T49" fmla="*/ 16 h 130"/>
                <a:gd name="T50" fmla="*/ 9 w 131"/>
                <a:gd name="T51" fmla="*/ 49 h 130"/>
                <a:gd name="T52" fmla="*/ 25 w 131"/>
                <a:gd name="T53" fmla="*/ 49 h 130"/>
                <a:gd name="T54" fmla="*/ 25 w 131"/>
                <a:gd name="T55" fmla="*/ 65 h 130"/>
                <a:gd name="T56" fmla="*/ 9 w 131"/>
                <a:gd name="T57" fmla="*/ 65 h 130"/>
                <a:gd name="T58" fmla="*/ 9 w 131"/>
                <a:gd name="T59" fmla="*/ 49 h 130"/>
                <a:gd name="T60" fmla="*/ 9 w 131"/>
                <a:gd name="T61" fmla="*/ 81 h 130"/>
                <a:gd name="T62" fmla="*/ 25 w 131"/>
                <a:gd name="T63" fmla="*/ 81 h 130"/>
                <a:gd name="T64" fmla="*/ 25 w 131"/>
                <a:gd name="T65" fmla="*/ 98 h 130"/>
                <a:gd name="T66" fmla="*/ 9 w 131"/>
                <a:gd name="T67" fmla="*/ 98 h 130"/>
                <a:gd name="T68" fmla="*/ 9 w 131"/>
                <a:gd name="T69" fmla="*/ 81 h 130"/>
                <a:gd name="T70" fmla="*/ 74 w 131"/>
                <a:gd name="T71" fmla="*/ 41 h 130"/>
                <a:gd name="T72" fmla="*/ 131 w 131"/>
                <a:gd name="T73" fmla="*/ 41 h 130"/>
                <a:gd name="T74" fmla="*/ 131 w 131"/>
                <a:gd name="T75" fmla="*/ 49 h 130"/>
                <a:gd name="T76" fmla="*/ 74 w 131"/>
                <a:gd name="T77" fmla="*/ 49 h 130"/>
                <a:gd name="T78" fmla="*/ 74 w 131"/>
                <a:gd name="T79" fmla="*/ 41 h 130"/>
                <a:gd name="T80" fmla="*/ 74 w 131"/>
                <a:gd name="T81" fmla="*/ 130 h 130"/>
                <a:gd name="T82" fmla="*/ 90 w 131"/>
                <a:gd name="T83" fmla="*/ 130 h 130"/>
                <a:gd name="T84" fmla="*/ 90 w 131"/>
                <a:gd name="T85" fmla="*/ 98 h 130"/>
                <a:gd name="T86" fmla="*/ 115 w 131"/>
                <a:gd name="T87" fmla="*/ 98 h 130"/>
                <a:gd name="T88" fmla="*/ 115 w 131"/>
                <a:gd name="T89" fmla="*/ 130 h 130"/>
                <a:gd name="T90" fmla="*/ 131 w 131"/>
                <a:gd name="T91" fmla="*/ 130 h 130"/>
                <a:gd name="T92" fmla="*/ 131 w 131"/>
                <a:gd name="T93" fmla="*/ 57 h 130"/>
                <a:gd name="T94" fmla="*/ 74 w 131"/>
                <a:gd name="T95" fmla="*/ 57 h 130"/>
                <a:gd name="T96" fmla="*/ 74 w 131"/>
                <a:gd name="T9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0">
                  <a:moveTo>
                    <a:pt x="0" y="130"/>
                  </a:moveTo>
                  <a:lnTo>
                    <a:pt x="66" y="13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41" y="16"/>
                  </a:moveTo>
                  <a:lnTo>
                    <a:pt x="58" y="16"/>
                  </a:lnTo>
                  <a:lnTo>
                    <a:pt x="58" y="32"/>
                  </a:lnTo>
                  <a:lnTo>
                    <a:pt x="41" y="32"/>
                  </a:lnTo>
                  <a:lnTo>
                    <a:pt x="41" y="16"/>
                  </a:lnTo>
                  <a:close/>
                  <a:moveTo>
                    <a:pt x="41" y="49"/>
                  </a:moveTo>
                  <a:lnTo>
                    <a:pt x="58" y="49"/>
                  </a:lnTo>
                  <a:lnTo>
                    <a:pt x="58" y="65"/>
                  </a:lnTo>
                  <a:lnTo>
                    <a:pt x="41" y="65"/>
                  </a:lnTo>
                  <a:lnTo>
                    <a:pt x="41" y="49"/>
                  </a:lnTo>
                  <a:close/>
                  <a:moveTo>
                    <a:pt x="41" y="81"/>
                  </a:moveTo>
                  <a:lnTo>
                    <a:pt x="58" y="81"/>
                  </a:lnTo>
                  <a:lnTo>
                    <a:pt x="58" y="98"/>
                  </a:lnTo>
                  <a:lnTo>
                    <a:pt x="41" y="98"/>
                  </a:lnTo>
                  <a:lnTo>
                    <a:pt x="41" y="81"/>
                  </a:lnTo>
                  <a:close/>
                  <a:moveTo>
                    <a:pt x="9" y="16"/>
                  </a:moveTo>
                  <a:lnTo>
                    <a:pt x="25" y="16"/>
                  </a:lnTo>
                  <a:lnTo>
                    <a:pt x="25" y="32"/>
                  </a:lnTo>
                  <a:lnTo>
                    <a:pt x="9" y="32"/>
                  </a:lnTo>
                  <a:lnTo>
                    <a:pt x="9" y="16"/>
                  </a:lnTo>
                  <a:close/>
                  <a:moveTo>
                    <a:pt x="9" y="49"/>
                  </a:moveTo>
                  <a:lnTo>
                    <a:pt x="25" y="49"/>
                  </a:lnTo>
                  <a:lnTo>
                    <a:pt x="25" y="65"/>
                  </a:lnTo>
                  <a:lnTo>
                    <a:pt x="9" y="65"/>
                  </a:lnTo>
                  <a:lnTo>
                    <a:pt x="9" y="49"/>
                  </a:lnTo>
                  <a:close/>
                  <a:moveTo>
                    <a:pt x="9" y="81"/>
                  </a:moveTo>
                  <a:lnTo>
                    <a:pt x="25" y="81"/>
                  </a:lnTo>
                  <a:lnTo>
                    <a:pt x="25" y="98"/>
                  </a:lnTo>
                  <a:lnTo>
                    <a:pt x="9" y="98"/>
                  </a:lnTo>
                  <a:lnTo>
                    <a:pt x="9" y="81"/>
                  </a:lnTo>
                  <a:close/>
                  <a:moveTo>
                    <a:pt x="74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4" y="49"/>
                  </a:lnTo>
                  <a:lnTo>
                    <a:pt x="74" y="41"/>
                  </a:lnTo>
                  <a:close/>
                  <a:moveTo>
                    <a:pt x="74" y="130"/>
                  </a:moveTo>
                  <a:lnTo>
                    <a:pt x="90" y="130"/>
                  </a:lnTo>
                  <a:lnTo>
                    <a:pt x="90" y="98"/>
                  </a:lnTo>
                  <a:lnTo>
                    <a:pt x="115" y="98"/>
                  </a:lnTo>
                  <a:lnTo>
                    <a:pt x="115" y="130"/>
                  </a:lnTo>
                  <a:lnTo>
                    <a:pt x="131" y="130"/>
                  </a:lnTo>
                  <a:lnTo>
                    <a:pt x="131" y="57"/>
                  </a:lnTo>
                  <a:lnTo>
                    <a:pt x="74" y="57"/>
                  </a:lnTo>
                  <a:lnTo>
                    <a:pt x="7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25" name="Freeform 164"/>
            <p:cNvSpPr>
              <a:spLocks noEditPoints="1"/>
            </p:cNvSpPr>
            <p:nvPr/>
          </p:nvSpPr>
          <p:spPr bwMode="auto">
            <a:xfrm>
              <a:off x="8688930" y="2636148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6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26" name="Freeform 166"/>
            <p:cNvSpPr>
              <a:spLocks noEditPoints="1"/>
            </p:cNvSpPr>
            <p:nvPr/>
          </p:nvSpPr>
          <p:spPr bwMode="auto">
            <a:xfrm>
              <a:off x="8371843" y="3567836"/>
              <a:ext cx="107654" cy="207477"/>
            </a:xfrm>
            <a:custGeom>
              <a:avLst/>
              <a:gdLst>
                <a:gd name="T0" fmla="*/ 23 w 34"/>
                <a:gd name="T1" fmla="*/ 64 h 65"/>
                <a:gd name="T2" fmla="*/ 23 w 34"/>
                <a:gd name="T3" fmla="*/ 64 h 65"/>
                <a:gd name="T4" fmla="*/ 33 w 34"/>
                <a:gd name="T5" fmla="*/ 50 h 65"/>
                <a:gd name="T6" fmla="*/ 30 w 34"/>
                <a:gd name="T7" fmla="*/ 34 h 65"/>
                <a:gd name="T8" fmla="*/ 15 w 34"/>
                <a:gd name="T9" fmla="*/ 24 h 65"/>
                <a:gd name="T10" fmla="*/ 15 w 34"/>
                <a:gd name="T11" fmla="*/ 24 h 65"/>
                <a:gd name="T12" fmla="*/ 14 w 34"/>
                <a:gd name="T13" fmla="*/ 25 h 65"/>
                <a:gd name="T14" fmla="*/ 15 w 34"/>
                <a:gd name="T15" fmla="*/ 30 h 65"/>
                <a:gd name="T16" fmla="*/ 16 w 34"/>
                <a:gd name="T17" fmla="*/ 30 h 65"/>
                <a:gd name="T18" fmla="*/ 17 w 34"/>
                <a:gd name="T19" fmla="*/ 30 h 65"/>
                <a:gd name="T20" fmla="*/ 24 w 34"/>
                <a:gd name="T21" fmla="*/ 35 h 65"/>
                <a:gd name="T22" fmla="*/ 27 w 34"/>
                <a:gd name="T23" fmla="*/ 51 h 65"/>
                <a:gd name="T24" fmla="*/ 22 w 34"/>
                <a:gd name="T25" fmla="*/ 59 h 65"/>
                <a:gd name="T26" fmla="*/ 22 w 34"/>
                <a:gd name="T27" fmla="*/ 59 h 65"/>
                <a:gd name="T28" fmla="*/ 14 w 34"/>
                <a:gd name="T29" fmla="*/ 53 h 65"/>
                <a:gd name="T30" fmla="*/ 13 w 34"/>
                <a:gd name="T31" fmla="*/ 46 h 65"/>
                <a:gd name="T32" fmla="*/ 6 w 34"/>
                <a:gd name="T33" fmla="*/ 44 h 65"/>
                <a:gd name="T34" fmla="*/ 8 w 34"/>
                <a:gd name="T35" fmla="*/ 54 h 65"/>
                <a:gd name="T36" fmla="*/ 23 w 34"/>
                <a:gd name="T37" fmla="*/ 64 h 65"/>
                <a:gd name="T38" fmla="*/ 19 w 34"/>
                <a:gd name="T39" fmla="*/ 42 h 65"/>
                <a:gd name="T40" fmla="*/ 20 w 34"/>
                <a:gd name="T41" fmla="*/ 41 h 65"/>
                <a:gd name="T42" fmla="*/ 19 w 34"/>
                <a:gd name="T43" fmla="*/ 35 h 65"/>
                <a:gd name="T44" fmla="*/ 18 w 34"/>
                <a:gd name="T45" fmla="*/ 36 h 65"/>
                <a:gd name="T46" fmla="*/ 17 w 34"/>
                <a:gd name="T47" fmla="*/ 36 h 65"/>
                <a:gd name="T48" fmla="*/ 10 w 34"/>
                <a:gd name="T49" fmla="*/ 31 h 65"/>
                <a:gd name="T50" fmla="*/ 7 w 34"/>
                <a:gd name="T51" fmla="*/ 15 h 65"/>
                <a:gd name="T52" fmla="*/ 12 w 34"/>
                <a:gd name="T53" fmla="*/ 7 h 65"/>
                <a:gd name="T54" fmla="*/ 12 w 34"/>
                <a:gd name="T55" fmla="*/ 7 h 65"/>
                <a:gd name="T56" fmla="*/ 20 w 34"/>
                <a:gd name="T57" fmla="*/ 13 h 65"/>
                <a:gd name="T58" fmla="*/ 21 w 34"/>
                <a:gd name="T59" fmla="*/ 20 h 65"/>
                <a:gd name="T60" fmla="*/ 28 w 34"/>
                <a:gd name="T61" fmla="*/ 22 h 65"/>
                <a:gd name="T62" fmla="*/ 26 w 34"/>
                <a:gd name="T63" fmla="*/ 12 h 65"/>
                <a:gd name="T64" fmla="*/ 11 w 34"/>
                <a:gd name="T65" fmla="*/ 2 h 65"/>
                <a:gd name="T66" fmla="*/ 11 w 34"/>
                <a:gd name="T67" fmla="*/ 2 h 65"/>
                <a:gd name="T68" fmla="*/ 1 w 34"/>
                <a:gd name="T69" fmla="*/ 16 h 65"/>
                <a:gd name="T70" fmla="*/ 4 w 34"/>
                <a:gd name="T71" fmla="*/ 32 h 65"/>
                <a:gd name="T72" fmla="*/ 19 w 34"/>
                <a:gd name="T7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65">
                  <a:moveTo>
                    <a:pt x="23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30" y="63"/>
                    <a:pt x="34" y="56"/>
                    <a:pt x="33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27"/>
                    <a:pt x="22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0" y="29"/>
                    <a:pt x="24" y="32"/>
                    <a:pt x="24" y="3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4"/>
                    <a:pt x="26" y="58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8" y="59"/>
                    <a:pt x="15" y="57"/>
                    <a:pt x="14" y="5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5"/>
                    <a:pt x="6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61"/>
                    <a:pt x="16" y="65"/>
                    <a:pt x="23" y="64"/>
                  </a:cubicBezTo>
                  <a:close/>
                  <a:moveTo>
                    <a:pt x="19" y="42"/>
                  </a:moveTo>
                  <a:cubicBezTo>
                    <a:pt x="19" y="41"/>
                    <a:pt x="20" y="41"/>
                    <a:pt x="20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7"/>
                    <a:pt x="10" y="34"/>
                    <a:pt x="10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2"/>
                    <a:pt x="8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6" y="7"/>
                    <a:pt x="19" y="9"/>
                    <a:pt x="20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5"/>
                    <a:pt x="18" y="0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0" y="10"/>
                    <a:pt x="1" y="1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8"/>
                    <a:pt x="12" y="43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27" name="Freeform 167"/>
            <p:cNvSpPr/>
            <p:nvPr/>
          </p:nvSpPr>
          <p:spPr bwMode="auto">
            <a:xfrm>
              <a:off x="8448179" y="1575276"/>
              <a:ext cx="293599" cy="293599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0 h 92"/>
                <a:gd name="T12" fmla="*/ 52 w 92"/>
                <a:gd name="T13" fmla="*/ 66 h 92"/>
                <a:gd name="T14" fmla="*/ 72 w 92"/>
                <a:gd name="T15" fmla="*/ 52 h 92"/>
                <a:gd name="T16" fmla="*/ 81 w 92"/>
                <a:gd name="T17" fmla="*/ 53 h 92"/>
                <a:gd name="T18" fmla="*/ 81 w 92"/>
                <a:gd name="T19" fmla="*/ 23 h 92"/>
                <a:gd name="T20" fmla="*/ 41 w 92"/>
                <a:gd name="T21" fmla="*/ 34 h 92"/>
                <a:gd name="T22" fmla="*/ 41 w 92"/>
                <a:gd name="T23" fmla="*/ 78 h 92"/>
                <a:gd name="T24" fmla="*/ 21 w 92"/>
                <a:gd name="T25" fmla="*/ 92 h 92"/>
                <a:gd name="T26" fmla="*/ 0 w 92"/>
                <a:gd name="T27" fmla="*/ 78 h 92"/>
                <a:gd name="T28" fmla="*/ 21 w 92"/>
                <a:gd name="T29" fmla="*/ 63 h 92"/>
                <a:gd name="T30" fmla="*/ 29 w 92"/>
                <a:gd name="T31" fmla="*/ 65 h 92"/>
                <a:gd name="T32" fmla="*/ 29 w 92"/>
                <a:gd name="T33" fmla="*/ 34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0"/>
                    <a:pt x="72" y="80"/>
                  </a:cubicBezTo>
                  <a:cubicBezTo>
                    <a:pt x="61" y="80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1" y="5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86"/>
                    <a:pt x="32" y="92"/>
                    <a:pt x="21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3"/>
                    <a:pt x="21" y="63"/>
                  </a:cubicBezTo>
                  <a:cubicBezTo>
                    <a:pt x="24" y="63"/>
                    <a:pt x="27" y="64"/>
                    <a:pt x="29" y="65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28" name="Freeform 168"/>
            <p:cNvSpPr>
              <a:spLocks noEditPoints="1"/>
            </p:cNvSpPr>
            <p:nvPr/>
          </p:nvSpPr>
          <p:spPr bwMode="auto">
            <a:xfrm>
              <a:off x="7763114" y="4108059"/>
              <a:ext cx="227050" cy="201604"/>
            </a:xfrm>
            <a:custGeom>
              <a:avLst/>
              <a:gdLst>
                <a:gd name="T0" fmla="*/ 30 w 71"/>
                <a:gd name="T1" fmla="*/ 0 h 63"/>
                <a:gd name="T2" fmla="*/ 30 w 71"/>
                <a:gd name="T3" fmla="*/ 0 h 63"/>
                <a:gd name="T4" fmla="*/ 59 w 71"/>
                <a:gd name="T5" fmla="*/ 23 h 63"/>
                <a:gd name="T6" fmla="*/ 30 w 71"/>
                <a:gd name="T7" fmla="*/ 47 h 63"/>
                <a:gd name="T8" fmla="*/ 25 w 71"/>
                <a:gd name="T9" fmla="*/ 47 h 63"/>
                <a:gd name="T10" fmla="*/ 4 w 71"/>
                <a:gd name="T11" fmla="*/ 55 h 63"/>
                <a:gd name="T12" fmla="*/ 4 w 71"/>
                <a:gd name="T13" fmla="*/ 53 h 63"/>
                <a:gd name="T14" fmla="*/ 11 w 71"/>
                <a:gd name="T15" fmla="*/ 44 h 63"/>
                <a:gd name="T16" fmla="*/ 11 w 71"/>
                <a:gd name="T17" fmla="*/ 42 h 63"/>
                <a:gd name="T18" fmla="*/ 0 w 71"/>
                <a:gd name="T19" fmla="*/ 23 h 63"/>
                <a:gd name="T20" fmla="*/ 30 w 71"/>
                <a:gd name="T21" fmla="*/ 0 h 63"/>
                <a:gd name="T22" fmla="*/ 62 w 71"/>
                <a:gd name="T23" fmla="*/ 53 h 63"/>
                <a:gd name="T24" fmla="*/ 67 w 71"/>
                <a:gd name="T25" fmla="*/ 61 h 63"/>
                <a:gd name="T26" fmla="*/ 67 w 71"/>
                <a:gd name="T27" fmla="*/ 63 h 63"/>
                <a:gd name="T28" fmla="*/ 50 w 71"/>
                <a:gd name="T29" fmla="*/ 56 h 63"/>
                <a:gd name="T30" fmla="*/ 46 w 71"/>
                <a:gd name="T31" fmla="*/ 56 h 63"/>
                <a:gd name="T32" fmla="*/ 30 w 71"/>
                <a:gd name="T33" fmla="*/ 52 h 63"/>
                <a:gd name="T34" fmla="*/ 54 w 71"/>
                <a:gd name="T35" fmla="*/ 44 h 63"/>
                <a:gd name="T36" fmla="*/ 61 w 71"/>
                <a:gd name="T37" fmla="*/ 35 h 63"/>
                <a:gd name="T38" fmla="*/ 64 w 71"/>
                <a:gd name="T39" fmla="*/ 23 h 63"/>
                <a:gd name="T40" fmla="*/ 64 w 71"/>
                <a:gd name="T41" fmla="*/ 22 h 63"/>
                <a:gd name="T42" fmla="*/ 71 w 71"/>
                <a:gd name="T43" fmla="*/ 36 h 63"/>
                <a:gd name="T44" fmla="*/ 62 w 71"/>
                <a:gd name="T45" fmla="*/ 52 h 63"/>
                <a:gd name="T46" fmla="*/ 62 w 71"/>
                <a:gd name="T47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3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0"/>
                    <a:pt x="59" y="23"/>
                  </a:cubicBezTo>
                  <a:cubicBezTo>
                    <a:pt x="59" y="37"/>
                    <a:pt x="46" y="47"/>
                    <a:pt x="30" y="47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53"/>
                    <a:pt x="11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8" y="51"/>
                    <a:pt x="11" y="48"/>
                    <a:pt x="11" y="44"/>
                  </a:cubicBezTo>
                  <a:cubicBezTo>
                    <a:pt x="11" y="43"/>
                    <a:pt x="11" y="43"/>
                    <a:pt x="11" y="42"/>
                  </a:cubicBezTo>
                  <a:cubicBezTo>
                    <a:pt x="4" y="38"/>
                    <a:pt x="0" y="31"/>
                    <a:pt x="0" y="23"/>
                  </a:cubicBezTo>
                  <a:cubicBezTo>
                    <a:pt x="0" y="10"/>
                    <a:pt x="13" y="0"/>
                    <a:pt x="30" y="0"/>
                  </a:cubicBezTo>
                  <a:close/>
                  <a:moveTo>
                    <a:pt x="62" y="53"/>
                  </a:moveTo>
                  <a:cubicBezTo>
                    <a:pt x="62" y="57"/>
                    <a:pt x="64" y="60"/>
                    <a:pt x="67" y="61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1" y="62"/>
                    <a:pt x="55" y="61"/>
                    <a:pt x="50" y="56"/>
                  </a:cubicBezTo>
                  <a:cubicBezTo>
                    <a:pt x="48" y="56"/>
                    <a:pt x="47" y="56"/>
                    <a:pt x="46" y="56"/>
                  </a:cubicBezTo>
                  <a:cubicBezTo>
                    <a:pt x="40" y="56"/>
                    <a:pt x="34" y="55"/>
                    <a:pt x="30" y="52"/>
                  </a:cubicBezTo>
                  <a:cubicBezTo>
                    <a:pt x="39" y="52"/>
                    <a:pt x="47" y="49"/>
                    <a:pt x="54" y="44"/>
                  </a:cubicBezTo>
                  <a:cubicBezTo>
                    <a:pt x="57" y="41"/>
                    <a:pt x="59" y="38"/>
                    <a:pt x="61" y="35"/>
                  </a:cubicBezTo>
                  <a:cubicBezTo>
                    <a:pt x="63" y="31"/>
                    <a:pt x="64" y="27"/>
                    <a:pt x="64" y="23"/>
                  </a:cubicBezTo>
                  <a:cubicBezTo>
                    <a:pt x="64" y="23"/>
                    <a:pt x="64" y="22"/>
                    <a:pt x="64" y="22"/>
                  </a:cubicBezTo>
                  <a:cubicBezTo>
                    <a:pt x="68" y="25"/>
                    <a:pt x="71" y="30"/>
                    <a:pt x="71" y="36"/>
                  </a:cubicBezTo>
                  <a:cubicBezTo>
                    <a:pt x="71" y="42"/>
                    <a:pt x="67" y="48"/>
                    <a:pt x="62" y="52"/>
                  </a:cubicBezTo>
                  <a:cubicBezTo>
                    <a:pt x="62" y="52"/>
                    <a:pt x="62" y="53"/>
                    <a:pt x="6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29" name="Freeform 169"/>
            <p:cNvSpPr/>
            <p:nvPr/>
          </p:nvSpPr>
          <p:spPr bwMode="auto">
            <a:xfrm>
              <a:off x="7947103" y="3679405"/>
              <a:ext cx="207477" cy="207477"/>
            </a:xfrm>
            <a:custGeom>
              <a:avLst/>
              <a:gdLst>
                <a:gd name="T0" fmla="*/ 65 w 65"/>
                <a:gd name="T1" fmla="*/ 24 h 65"/>
                <a:gd name="T2" fmla="*/ 41 w 65"/>
                <a:gd name="T3" fmla="*/ 24 h 65"/>
                <a:gd name="T4" fmla="*/ 50 w 65"/>
                <a:gd name="T5" fmla="*/ 15 h 65"/>
                <a:gd name="T6" fmla="*/ 33 w 65"/>
                <a:gd name="T7" fmla="*/ 8 h 65"/>
                <a:gd name="T8" fmla="*/ 16 w 65"/>
                <a:gd name="T9" fmla="*/ 15 h 65"/>
                <a:gd name="T10" fmla="*/ 9 w 65"/>
                <a:gd name="T11" fmla="*/ 32 h 65"/>
                <a:gd name="T12" fmla="*/ 16 w 65"/>
                <a:gd name="T13" fmla="*/ 49 h 65"/>
                <a:gd name="T14" fmla="*/ 33 w 65"/>
                <a:gd name="T15" fmla="*/ 56 h 65"/>
                <a:gd name="T16" fmla="*/ 50 w 65"/>
                <a:gd name="T17" fmla="*/ 49 h 65"/>
                <a:gd name="T18" fmla="*/ 51 w 65"/>
                <a:gd name="T19" fmla="*/ 48 h 65"/>
                <a:gd name="T20" fmla="*/ 57 w 65"/>
                <a:gd name="T21" fmla="*/ 54 h 65"/>
                <a:gd name="T22" fmla="*/ 33 w 65"/>
                <a:gd name="T23" fmla="*/ 65 h 65"/>
                <a:gd name="T24" fmla="*/ 0 w 65"/>
                <a:gd name="T25" fmla="*/ 32 h 65"/>
                <a:gd name="T26" fmla="*/ 33 w 65"/>
                <a:gd name="T27" fmla="*/ 0 h 65"/>
                <a:gd name="T28" fmla="*/ 56 w 65"/>
                <a:gd name="T29" fmla="*/ 9 h 65"/>
                <a:gd name="T30" fmla="*/ 65 w 65"/>
                <a:gd name="T31" fmla="*/ 0 h 65"/>
                <a:gd name="T32" fmla="*/ 65 w 65"/>
                <a:gd name="T3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5">
                  <a:moveTo>
                    <a:pt x="65" y="24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5" y="10"/>
                    <a:pt x="39" y="8"/>
                    <a:pt x="33" y="8"/>
                  </a:cubicBezTo>
                  <a:cubicBezTo>
                    <a:pt x="26" y="8"/>
                    <a:pt x="20" y="10"/>
                    <a:pt x="16" y="15"/>
                  </a:cubicBezTo>
                  <a:cubicBezTo>
                    <a:pt x="11" y="20"/>
                    <a:pt x="9" y="26"/>
                    <a:pt x="9" y="32"/>
                  </a:cubicBezTo>
                  <a:cubicBezTo>
                    <a:pt x="9" y="39"/>
                    <a:pt x="11" y="45"/>
                    <a:pt x="16" y="49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39" y="56"/>
                    <a:pt x="45" y="54"/>
                    <a:pt x="50" y="49"/>
                  </a:cubicBezTo>
                  <a:cubicBezTo>
                    <a:pt x="50" y="49"/>
                    <a:pt x="51" y="49"/>
                    <a:pt x="51" y="4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1" y="60"/>
                    <a:pt x="43" y="65"/>
                    <a:pt x="33" y="65"/>
                  </a:cubicBezTo>
                  <a:cubicBezTo>
                    <a:pt x="15" y="65"/>
                    <a:pt x="0" y="50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42" y="0"/>
                    <a:pt x="50" y="4"/>
                    <a:pt x="56" y="9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30" name="Freeform 171"/>
            <p:cNvSpPr>
              <a:spLocks noEditPoints="1"/>
            </p:cNvSpPr>
            <p:nvPr/>
          </p:nvSpPr>
          <p:spPr bwMode="auto">
            <a:xfrm>
              <a:off x="8704589" y="1177939"/>
              <a:ext cx="172245" cy="170287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8 w 54"/>
                <a:gd name="T39" fmla="*/ 40 h 53"/>
                <a:gd name="T40" fmla="*/ 25 w 54"/>
                <a:gd name="T41" fmla="*/ 40 h 53"/>
                <a:gd name="T42" fmla="*/ 23 w 54"/>
                <a:gd name="T43" fmla="*/ 38 h 53"/>
                <a:gd name="T44" fmla="*/ 23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6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7" y="20"/>
                    <a:pt x="9" y="15"/>
                    <a:pt x="13" y="12"/>
                  </a:cubicBezTo>
                  <a:cubicBezTo>
                    <a:pt x="16" y="8"/>
                    <a:pt x="21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29" y="40"/>
                    <a:pt x="2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3" y="39"/>
                    <a:pt x="23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31" name="Freeform 174"/>
            <p:cNvSpPr>
              <a:spLocks noEditPoints="1"/>
            </p:cNvSpPr>
            <p:nvPr/>
          </p:nvSpPr>
          <p:spPr bwMode="auto">
            <a:xfrm>
              <a:off x="7489088" y="3493458"/>
              <a:ext cx="201605" cy="199648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  <a:gd name="T10" fmla="*/ 58 w 63"/>
                <a:gd name="T11" fmla="*/ 36 h 62"/>
                <a:gd name="T12" fmla="*/ 41 w 63"/>
                <a:gd name="T13" fmla="*/ 34 h 62"/>
                <a:gd name="T14" fmla="*/ 46 w 63"/>
                <a:gd name="T15" fmla="*/ 53 h 62"/>
                <a:gd name="T16" fmla="*/ 58 w 63"/>
                <a:gd name="T17" fmla="*/ 36 h 62"/>
                <a:gd name="T18" fmla="*/ 42 w 63"/>
                <a:gd name="T19" fmla="*/ 56 h 62"/>
                <a:gd name="T20" fmla="*/ 36 w 63"/>
                <a:gd name="T21" fmla="*/ 36 h 62"/>
                <a:gd name="T22" fmla="*/ 36 w 63"/>
                <a:gd name="T23" fmla="*/ 36 h 62"/>
                <a:gd name="T24" fmla="*/ 15 w 63"/>
                <a:gd name="T25" fmla="*/ 52 h 62"/>
                <a:gd name="T26" fmla="*/ 32 w 63"/>
                <a:gd name="T27" fmla="*/ 58 h 62"/>
                <a:gd name="T28" fmla="*/ 42 w 63"/>
                <a:gd name="T29" fmla="*/ 56 h 62"/>
                <a:gd name="T30" fmla="*/ 12 w 63"/>
                <a:gd name="T31" fmla="*/ 49 h 62"/>
                <a:gd name="T32" fmla="*/ 33 w 63"/>
                <a:gd name="T33" fmla="*/ 32 h 62"/>
                <a:gd name="T34" fmla="*/ 34 w 63"/>
                <a:gd name="T35" fmla="*/ 31 h 62"/>
                <a:gd name="T36" fmla="*/ 32 w 63"/>
                <a:gd name="T37" fmla="*/ 27 h 62"/>
                <a:gd name="T38" fmla="*/ 5 w 63"/>
                <a:gd name="T39" fmla="*/ 31 h 62"/>
                <a:gd name="T40" fmla="*/ 5 w 63"/>
                <a:gd name="T41" fmla="*/ 31 h 62"/>
                <a:gd name="T42" fmla="*/ 12 w 63"/>
                <a:gd name="T43" fmla="*/ 49 h 62"/>
                <a:gd name="T44" fmla="*/ 5 w 63"/>
                <a:gd name="T45" fmla="*/ 26 h 62"/>
                <a:gd name="T46" fmla="*/ 30 w 63"/>
                <a:gd name="T47" fmla="*/ 23 h 62"/>
                <a:gd name="T48" fmla="*/ 20 w 63"/>
                <a:gd name="T49" fmla="*/ 7 h 62"/>
                <a:gd name="T50" fmla="*/ 5 w 63"/>
                <a:gd name="T51" fmla="*/ 26 h 62"/>
                <a:gd name="T52" fmla="*/ 25 w 63"/>
                <a:gd name="T53" fmla="*/ 6 h 62"/>
                <a:gd name="T54" fmla="*/ 35 w 63"/>
                <a:gd name="T55" fmla="*/ 21 h 62"/>
                <a:gd name="T56" fmla="*/ 49 w 63"/>
                <a:gd name="T57" fmla="*/ 12 h 62"/>
                <a:gd name="T58" fmla="*/ 32 w 63"/>
                <a:gd name="T59" fmla="*/ 5 h 62"/>
                <a:gd name="T60" fmla="*/ 25 w 63"/>
                <a:gd name="T61" fmla="*/ 6 h 62"/>
                <a:gd name="T62" fmla="*/ 52 w 63"/>
                <a:gd name="T63" fmla="*/ 15 h 62"/>
                <a:gd name="T64" fmla="*/ 37 w 63"/>
                <a:gd name="T65" fmla="*/ 25 h 62"/>
                <a:gd name="T66" fmla="*/ 39 w 63"/>
                <a:gd name="T67" fmla="*/ 29 h 62"/>
                <a:gd name="T68" fmla="*/ 40 w 63"/>
                <a:gd name="T69" fmla="*/ 30 h 62"/>
                <a:gd name="T70" fmla="*/ 58 w 63"/>
                <a:gd name="T71" fmla="*/ 31 h 62"/>
                <a:gd name="T72" fmla="*/ 52 w 63"/>
                <a:gd name="T73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14" y="62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2"/>
                    <a:pt x="32" y="62"/>
                  </a:cubicBezTo>
                  <a:close/>
                  <a:moveTo>
                    <a:pt x="58" y="36"/>
                  </a:moveTo>
                  <a:cubicBezTo>
                    <a:pt x="57" y="35"/>
                    <a:pt x="50" y="33"/>
                    <a:pt x="41" y="34"/>
                  </a:cubicBezTo>
                  <a:cubicBezTo>
                    <a:pt x="45" y="44"/>
                    <a:pt x="46" y="52"/>
                    <a:pt x="46" y="53"/>
                  </a:cubicBezTo>
                  <a:cubicBezTo>
                    <a:pt x="52" y="49"/>
                    <a:pt x="57" y="43"/>
                    <a:pt x="58" y="36"/>
                  </a:cubicBezTo>
                  <a:close/>
                  <a:moveTo>
                    <a:pt x="42" y="56"/>
                  </a:moveTo>
                  <a:cubicBezTo>
                    <a:pt x="41" y="54"/>
                    <a:pt x="40" y="4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1" y="41"/>
                    <a:pt x="16" y="51"/>
                    <a:pt x="15" y="52"/>
                  </a:cubicBezTo>
                  <a:cubicBezTo>
                    <a:pt x="20" y="56"/>
                    <a:pt x="25" y="58"/>
                    <a:pt x="32" y="58"/>
                  </a:cubicBezTo>
                  <a:cubicBezTo>
                    <a:pt x="35" y="58"/>
                    <a:pt x="39" y="57"/>
                    <a:pt x="42" y="56"/>
                  </a:cubicBezTo>
                  <a:close/>
                  <a:moveTo>
                    <a:pt x="12" y="49"/>
                  </a:moveTo>
                  <a:cubicBezTo>
                    <a:pt x="12" y="48"/>
                    <a:pt x="20" y="36"/>
                    <a:pt x="33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19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8"/>
                    <a:pt x="8" y="44"/>
                    <a:pt x="12" y="49"/>
                  </a:cubicBezTo>
                  <a:close/>
                  <a:moveTo>
                    <a:pt x="5" y="26"/>
                  </a:moveTo>
                  <a:cubicBezTo>
                    <a:pt x="7" y="26"/>
                    <a:pt x="18" y="26"/>
                    <a:pt x="30" y="23"/>
                  </a:cubicBezTo>
                  <a:cubicBezTo>
                    <a:pt x="26" y="15"/>
                    <a:pt x="21" y="8"/>
                    <a:pt x="20" y="7"/>
                  </a:cubicBezTo>
                  <a:cubicBezTo>
                    <a:pt x="13" y="11"/>
                    <a:pt x="7" y="18"/>
                    <a:pt x="5" y="26"/>
                  </a:cubicBezTo>
                  <a:close/>
                  <a:moveTo>
                    <a:pt x="25" y="6"/>
                  </a:moveTo>
                  <a:cubicBezTo>
                    <a:pt x="26" y="7"/>
                    <a:pt x="31" y="13"/>
                    <a:pt x="35" y="21"/>
                  </a:cubicBezTo>
                  <a:cubicBezTo>
                    <a:pt x="45" y="18"/>
                    <a:pt x="49" y="12"/>
                    <a:pt x="49" y="12"/>
                  </a:cubicBezTo>
                  <a:cubicBezTo>
                    <a:pt x="44" y="7"/>
                    <a:pt x="38" y="5"/>
                    <a:pt x="32" y="5"/>
                  </a:cubicBezTo>
                  <a:cubicBezTo>
                    <a:pt x="29" y="5"/>
                    <a:pt x="27" y="5"/>
                    <a:pt x="25" y="6"/>
                  </a:cubicBezTo>
                  <a:close/>
                  <a:moveTo>
                    <a:pt x="52" y="15"/>
                  </a:moveTo>
                  <a:cubicBezTo>
                    <a:pt x="52" y="15"/>
                    <a:pt x="47" y="21"/>
                    <a:pt x="37" y="25"/>
                  </a:cubicBezTo>
                  <a:cubicBezTo>
                    <a:pt x="38" y="26"/>
                    <a:pt x="38" y="28"/>
                    <a:pt x="39" y="29"/>
                  </a:cubicBezTo>
                  <a:cubicBezTo>
                    <a:pt x="39" y="29"/>
                    <a:pt x="39" y="30"/>
                    <a:pt x="40" y="30"/>
                  </a:cubicBezTo>
                  <a:cubicBezTo>
                    <a:pt x="48" y="29"/>
                    <a:pt x="57" y="31"/>
                    <a:pt x="58" y="31"/>
                  </a:cubicBezTo>
                  <a:cubicBezTo>
                    <a:pt x="58" y="25"/>
                    <a:pt x="56" y="19"/>
                    <a:pt x="5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32" name="Freeform 175"/>
            <p:cNvSpPr>
              <a:spLocks noEditPoints="1"/>
            </p:cNvSpPr>
            <p:nvPr/>
          </p:nvSpPr>
          <p:spPr bwMode="auto">
            <a:xfrm>
              <a:off x="7424496" y="4556288"/>
              <a:ext cx="207477" cy="182031"/>
            </a:xfrm>
            <a:custGeom>
              <a:avLst/>
              <a:gdLst>
                <a:gd name="T0" fmla="*/ 65 w 65"/>
                <a:gd name="T1" fmla="*/ 19 h 57"/>
                <a:gd name="T2" fmla="*/ 47 w 65"/>
                <a:gd name="T3" fmla="*/ 0 h 57"/>
                <a:gd name="T4" fmla="*/ 32 w 65"/>
                <a:gd name="T5" fmla="*/ 6 h 57"/>
                <a:gd name="T6" fmla="*/ 18 w 65"/>
                <a:gd name="T7" fmla="*/ 0 h 57"/>
                <a:gd name="T8" fmla="*/ 0 w 65"/>
                <a:gd name="T9" fmla="*/ 19 h 57"/>
                <a:gd name="T10" fmla="*/ 6 w 65"/>
                <a:gd name="T11" fmla="*/ 33 h 57"/>
                <a:gd name="T12" fmla="*/ 6 w 65"/>
                <a:gd name="T13" fmla="*/ 33 h 57"/>
                <a:gd name="T14" fmla="*/ 26 w 65"/>
                <a:gd name="T15" fmla="*/ 53 h 57"/>
                <a:gd name="T16" fmla="*/ 32 w 65"/>
                <a:gd name="T17" fmla="*/ 57 h 57"/>
                <a:gd name="T18" fmla="*/ 39 w 65"/>
                <a:gd name="T19" fmla="*/ 53 h 57"/>
                <a:gd name="T20" fmla="*/ 59 w 65"/>
                <a:gd name="T21" fmla="*/ 33 h 57"/>
                <a:gd name="T22" fmla="*/ 59 w 65"/>
                <a:gd name="T23" fmla="*/ 33 h 57"/>
                <a:gd name="T24" fmla="*/ 65 w 65"/>
                <a:gd name="T25" fmla="*/ 19 h 57"/>
                <a:gd name="T26" fmla="*/ 54 w 65"/>
                <a:gd name="T27" fmla="*/ 27 h 57"/>
                <a:gd name="T28" fmla="*/ 33 w 65"/>
                <a:gd name="T29" fmla="*/ 47 h 57"/>
                <a:gd name="T30" fmla="*/ 32 w 65"/>
                <a:gd name="T31" fmla="*/ 48 h 57"/>
                <a:gd name="T32" fmla="*/ 32 w 65"/>
                <a:gd name="T33" fmla="*/ 47 h 57"/>
                <a:gd name="T34" fmla="*/ 11 w 65"/>
                <a:gd name="T35" fmla="*/ 27 h 57"/>
                <a:gd name="T36" fmla="*/ 8 w 65"/>
                <a:gd name="T37" fmla="*/ 19 h 57"/>
                <a:gd name="T38" fmla="*/ 18 w 65"/>
                <a:gd name="T39" fmla="*/ 8 h 57"/>
                <a:gd name="T40" fmla="*/ 26 w 65"/>
                <a:gd name="T41" fmla="*/ 11 h 57"/>
                <a:gd name="T42" fmla="*/ 32 w 65"/>
                <a:gd name="T43" fmla="*/ 18 h 57"/>
                <a:gd name="T44" fmla="*/ 39 w 65"/>
                <a:gd name="T45" fmla="*/ 11 h 57"/>
                <a:gd name="T46" fmla="*/ 47 w 65"/>
                <a:gd name="T47" fmla="*/ 8 h 57"/>
                <a:gd name="T48" fmla="*/ 57 w 65"/>
                <a:gd name="T49" fmla="*/ 19 h 57"/>
                <a:gd name="T50" fmla="*/ 54 w 65"/>
                <a:gd name="T5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57">
                  <a:moveTo>
                    <a:pt x="65" y="19"/>
                  </a:moveTo>
                  <a:cubicBezTo>
                    <a:pt x="65" y="8"/>
                    <a:pt x="57" y="0"/>
                    <a:pt x="47" y="0"/>
                  </a:cubicBezTo>
                  <a:cubicBezTo>
                    <a:pt x="41" y="0"/>
                    <a:pt x="36" y="2"/>
                    <a:pt x="32" y="6"/>
                  </a:cubicBez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5"/>
                    <a:pt x="30" y="57"/>
                    <a:pt x="32" y="57"/>
                  </a:cubicBezTo>
                  <a:cubicBezTo>
                    <a:pt x="35" y="57"/>
                    <a:pt x="37" y="55"/>
                    <a:pt x="39" y="5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29"/>
                    <a:pt x="65" y="24"/>
                    <a:pt x="65" y="19"/>
                  </a:cubicBezTo>
                  <a:close/>
                  <a:moveTo>
                    <a:pt x="54" y="2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32" y="48"/>
                    <a:pt x="32" y="47"/>
                    <a:pt x="32" y="4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4"/>
                    <a:pt x="8" y="22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2" y="8"/>
                    <a:pt x="24" y="9"/>
                    <a:pt x="26" y="1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1" y="9"/>
                    <a:pt x="43" y="8"/>
                    <a:pt x="47" y="8"/>
                  </a:cubicBezTo>
                  <a:cubicBezTo>
                    <a:pt x="52" y="8"/>
                    <a:pt x="57" y="13"/>
                    <a:pt x="57" y="19"/>
                  </a:cubicBezTo>
                  <a:cubicBezTo>
                    <a:pt x="57" y="22"/>
                    <a:pt x="56" y="24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33" name="Freeform 177"/>
            <p:cNvSpPr>
              <a:spLocks noEditPoints="1"/>
            </p:cNvSpPr>
            <p:nvPr/>
          </p:nvSpPr>
          <p:spPr bwMode="auto">
            <a:xfrm>
              <a:off x="7725924" y="4971241"/>
              <a:ext cx="150715" cy="154628"/>
            </a:xfrm>
            <a:custGeom>
              <a:avLst/>
              <a:gdLst>
                <a:gd name="T0" fmla="*/ 43 w 47"/>
                <a:gd name="T1" fmla="*/ 29 h 48"/>
                <a:gd name="T2" fmla="*/ 47 w 47"/>
                <a:gd name="T3" fmla="*/ 16 h 48"/>
                <a:gd name="T4" fmla="*/ 42 w 47"/>
                <a:gd name="T5" fmla="*/ 8 h 48"/>
                <a:gd name="T6" fmla="*/ 37 w 47"/>
                <a:gd name="T7" fmla="*/ 9 h 48"/>
                <a:gd name="T8" fmla="*/ 28 w 47"/>
                <a:gd name="T9" fmla="*/ 0 h 48"/>
                <a:gd name="T10" fmla="*/ 19 w 47"/>
                <a:gd name="T11" fmla="*/ 0 h 48"/>
                <a:gd name="T12" fmla="*/ 18 w 47"/>
                <a:gd name="T13" fmla="*/ 5 h 48"/>
                <a:gd name="T14" fmla="*/ 5 w 47"/>
                <a:gd name="T15" fmla="*/ 8 h 48"/>
                <a:gd name="T16" fmla="*/ 0 w 47"/>
                <a:gd name="T17" fmla="*/ 16 h 48"/>
                <a:gd name="T18" fmla="*/ 4 w 47"/>
                <a:gd name="T19" fmla="*/ 20 h 48"/>
                <a:gd name="T20" fmla="*/ 0 w 47"/>
                <a:gd name="T21" fmla="*/ 32 h 48"/>
                <a:gd name="T22" fmla="*/ 5 w 47"/>
                <a:gd name="T23" fmla="*/ 40 h 48"/>
                <a:gd name="T24" fmla="*/ 10 w 47"/>
                <a:gd name="T25" fmla="*/ 39 h 48"/>
                <a:gd name="T26" fmla="*/ 19 w 47"/>
                <a:gd name="T27" fmla="*/ 48 h 48"/>
                <a:gd name="T28" fmla="*/ 28 w 47"/>
                <a:gd name="T29" fmla="*/ 48 h 48"/>
                <a:gd name="T30" fmla="*/ 29 w 47"/>
                <a:gd name="T31" fmla="*/ 44 h 48"/>
                <a:gd name="T32" fmla="*/ 42 w 47"/>
                <a:gd name="T33" fmla="*/ 40 h 48"/>
                <a:gd name="T34" fmla="*/ 47 w 47"/>
                <a:gd name="T35" fmla="*/ 32 h 48"/>
                <a:gd name="T36" fmla="*/ 43 w 47"/>
                <a:gd name="T37" fmla="*/ 29 h 48"/>
                <a:gd name="T38" fmla="*/ 23 w 47"/>
                <a:gd name="T39" fmla="*/ 34 h 48"/>
                <a:gd name="T40" fmla="*/ 14 w 47"/>
                <a:gd name="T41" fmla="*/ 24 h 48"/>
                <a:gd name="T42" fmla="*/ 23 w 47"/>
                <a:gd name="T43" fmla="*/ 14 h 48"/>
                <a:gd name="T44" fmla="*/ 33 w 47"/>
                <a:gd name="T45" fmla="*/ 24 h 48"/>
                <a:gd name="T46" fmla="*/ 23 w 47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8">
                  <a:moveTo>
                    <a:pt x="43" y="29"/>
                  </a:moveTo>
                  <a:cubicBezTo>
                    <a:pt x="41" y="24"/>
                    <a:pt x="42" y="19"/>
                    <a:pt x="47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8" y="3"/>
                    <a:pt x="18" y="5"/>
                  </a:cubicBezTo>
                  <a:cubicBezTo>
                    <a:pt x="15" y="9"/>
                    <a:pt x="9" y="11"/>
                    <a:pt x="5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4" y="20"/>
                  </a:cubicBezTo>
                  <a:cubicBezTo>
                    <a:pt x="6" y="24"/>
                    <a:pt x="5" y="30"/>
                    <a:pt x="0" y="3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0"/>
                    <a:pt x="8" y="39"/>
                    <a:pt x="10" y="39"/>
                  </a:cubicBezTo>
                  <a:cubicBezTo>
                    <a:pt x="15" y="39"/>
                    <a:pt x="19" y="43"/>
                    <a:pt x="1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9" y="45"/>
                    <a:pt x="29" y="44"/>
                  </a:cubicBezTo>
                  <a:cubicBezTo>
                    <a:pt x="32" y="39"/>
                    <a:pt x="38" y="38"/>
                    <a:pt x="42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4" y="30"/>
                    <a:pt x="14" y="24"/>
                  </a:cubicBez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30"/>
                    <a:pt x="29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34" name="Freeform 178"/>
            <p:cNvSpPr>
              <a:spLocks noEditPoints="1"/>
            </p:cNvSpPr>
            <p:nvPr/>
          </p:nvSpPr>
          <p:spPr bwMode="auto">
            <a:xfrm>
              <a:off x="6888188" y="4926222"/>
              <a:ext cx="248581" cy="250538"/>
            </a:xfrm>
            <a:custGeom>
              <a:avLst/>
              <a:gdLst>
                <a:gd name="T0" fmla="*/ 67 w 127"/>
                <a:gd name="T1" fmla="*/ 0 h 128"/>
                <a:gd name="T2" fmla="*/ 55 w 127"/>
                <a:gd name="T3" fmla="*/ 13 h 128"/>
                <a:gd name="T4" fmla="*/ 67 w 127"/>
                <a:gd name="T5" fmla="*/ 25 h 128"/>
                <a:gd name="T6" fmla="*/ 39 w 127"/>
                <a:gd name="T7" fmla="*/ 56 h 128"/>
                <a:gd name="T8" fmla="*/ 11 w 127"/>
                <a:gd name="T9" fmla="*/ 56 h 128"/>
                <a:gd name="T10" fmla="*/ 32 w 127"/>
                <a:gd name="T11" fmla="*/ 79 h 128"/>
                <a:gd name="T12" fmla="*/ 0 w 127"/>
                <a:gd name="T13" fmla="*/ 123 h 128"/>
                <a:gd name="T14" fmla="*/ 0 w 127"/>
                <a:gd name="T15" fmla="*/ 128 h 128"/>
                <a:gd name="T16" fmla="*/ 5 w 127"/>
                <a:gd name="T17" fmla="*/ 128 h 128"/>
                <a:gd name="T18" fmla="*/ 49 w 127"/>
                <a:gd name="T19" fmla="*/ 93 h 128"/>
                <a:gd name="T20" fmla="*/ 72 w 127"/>
                <a:gd name="T21" fmla="*/ 116 h 128"/>
                <a:gd name="T22" fmla="*/ 72 w 127"/>
                <a:gd name="T23" fmla="*/ 88 h 128"/>
                <a:gd name="T24" fmla="*/ 103 w 127"/>
                <a:gd name="T25" fmla="*/ 61 h 128"/>
                <a:gd name="T26" fmla="*/ 114 w 127"/>
                <a:gd name="T27" fmla="*/ 72 h 128"/>
                <a:gd name="T28" fmla="*/ 127 w 127"/>
                <a:gd name="T29" fmla="*/ 61 h 128"/>
                <a:gd name="T30" fmla="*/ 67 w 127"/>
                <a:gd name="T31" fmla="*/ 0 h 128"/>
                <a:gd name="T32" fmla="*/ 55 w 127"/>
                <a:gd name="T33" fmla="*/ 69 h 128"/>
                <a:gd name="T34" fmla="*/ 47 w 127"/>
                <a:gd name="T35" fmla="*/ 61 h 128"/>
                <a:gd name="T36" fmla="*/ 75 w 127"/>
                <a:gd name="T37" fmla="*/ 33 h 128"/>
                <a:gd name="T38" fmla="*/ 83 w 127"/>
                <a:gd name="T39" fmla="*/ 41 h 128"/>
                <a:gd name="T40" fmla="*/ 55 w 127"/>
                <a:gd name="T41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67" y="0"/>
                  </a:moveTo>
                  <a:lnTo>
                    <a:pt x="55" y="13"/>
                  </a:lnTo>
                  <a:lnTo>
                    <a:pt x="67" y="25"/>
                  </a:lnTo>
                  <a:lnTo>
                    <a:pt x="39" y="56"/>
                  </a:lnTo>
                  <a:lnTo>
                    <a:pt x="11" y="56"/>
                  </a:lnTo>
                  <a:lnTo>
                    <a:pt x="32" y="79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5" y="128"/>
                  </a:lnTo>
                  <a:lnTo>
                    <a:pt x="49" y="93"/>
                  </a:lnTo>
                  <a:lnTo>
                    <a:pt x="72" y="116"/>
                  </a:lnTo>
                  <a:lnTo>
                    <a:pt x="72" y="88"/>
                  </a:lnTo>
                  <a:lnTo>
                    <a:pt x="103" y="61"/>
                  </a:lnTo>
                  <a:lnTo>
                    <a:pt x="114" y="72"/>
                  </a:lnTo>
                  <a:lnTo>
                    <a:pt x="127" y="61"/>
                  </a:lnTo>
                  <a:lnTo>
                    <a:pt x="67" y="0"/>
                  </a:lnTo>
                  <a:close/>
                  <a:moveTo>
                    <a:pt x="55" y="69"/>
                  </a:moveTo>
                  <a:lnTo>
                    <a:pt x="47" y="61"/>
                  </a:lnTo>
                  <a:lnTo>
                    <a:pt x="75" y="33"/>
                  </a:lnTo>
                  <a:lnTo>
                    <a:pt x="83" y="41"/>
                  </a:lnTo>
                  <a:lnTo>
                    <a:pt x="5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35" name="Freeform 179"/>
            <p:cNvSpPr>
              <a:spLocks noEditPoints="1"/>
            </p:cNvSpPr>
            <p:nvPr/>
          </p:nvSpPr>
          <p:spPr bwMode="auto">
            <a:xfrm>
              <a:off x="6868614" y="4354682"/>
              <a:ext cx="182032" cy="185946"/>
            </a:xfrm>
            <a:custGeom>
              <a:avLst/>
              <a:gdLst>
                <a:gd name="T0" fmla="*/ 57 w 57"/>
                <a:gd name="T1" fmla="*/ 29 h 58"/>
                <a:gd name="T2" fmla="*/ 28 w 57"/>
                <a:gd name="T3" fmla="*/ 58 h 58"/>
                <a:gd name="T4" fmla="*/ 0 w 57"/>
                <a:gd name="T5" fmla="*/ 29 h 58"/>
                <a:gd name="T6" fmla="*/ 28 w 57"/>
                <a:gd name="T7" fmla="*/ 0 h 58"/>
                <a:gd name="T8" fmla="*/ 57 w 57"/>
                <a:gd name="T9" fmla="*/ 29 h 58"/>
                <a:gd name="T10" fmla="*/ 5 w 57"/>
                <a:gd name="T11" fmla="*/ 29 h 58"/>
                <a:gd name="T12" fmla="*/ 28 w 57"/>
                <a:gd name="T13" fmla="*/ 52 h 58"/>
                <a:gd name="T14" fmla="*/ 52 w 57"/>
                <a:gd name="T15" fmla="*/ 29 h 58"/>
                <a:gd name="T16" fmla="*/ 28 w 57"/>
                <a:gd name="T17" fmla="*/ 6 h 58"/>
                <a:gd name="T18" fmla="*/ 5 w 57"/>
                <a:gd name="T19" fmla="*/ 29 h 58"/>
                <a:gd name="T20" fmla="*/ 31 w 57"/>
                <a:gd name="T21" fmla="*/ 12 h 58"/>
                <a:gd name="T22" fmla="*/ 45 w 57"/>
                <a:gd name="T23" fmla="*/ 26 h 58"/>
                <a:gd name="T24" fmla="*/ 45 w 57"/>
                <a:gd name="T25" fmla="*/ 31 h 58"/>
                <a:gd name="T26" fmla="*/ 40 w 57"/>
                <a:gd name="T27" fmla="*/ 31 h 58"/>
                <a:gd name="T28" fmla="*/ 32 w 57"/>
                <a:gd name="T29" fmla="*/ 23 h 58"/>
                <a:gd name="T30" fmla="*/ 32 w 57"/>
                <a:gd name="T31" fmla="*/ 43 h 58"/>
                <a:gd name="T32" fmla="*/ 28 w 57"/>
                <a:gd name="T33" fmla="*/ 47 h 58"/>
                <a:gd name="T34" fmla="*/ 25 w 57"/>
                <a:gd name="T35" fmla="*/ 43 h 58"/>
                <a:gd name="T36" fmla="*/ 25 w 57"/>
                <a:gd name="T37" fmla="*/ 23 h 58"/>
                <a:gd name="T38" fmla="*/ 17 w 57"/>
                <a:gd name="T39" fmla="*/ 31 h 58"/>
                <a:gd name="T40" fmla="*/ 12 w 57"/>
                <a:gd name="T41" fmla="*/ 31 h 58"/>
                <a:gd name="T42" fmla="*/ 11 w 57"/>
                <a:gd name="T43" fmla="*/ 29 h 58"/>
                <a:gd name="T44" fmla="*/ 12 w 57"/>
                <a:gd name="T45" fmla="*/ 26 h 58"/>
                <a:gd name="T46" fmla="*/ 26 w 57"/>
                <a:gd name="T47" fmla="*/ 12 h 58"/>
                <a:gd name="T48" fmla="*/ 31 w 5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58">
                  <a:moveTo>
                    <a:pt x="57" y="29"/>
                  </a:move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" y="29"/>
                  </a:moveTo>
                  <a:cubicBezTo>
                    <a:pt x="5" y="42"/>
                    <a:pt x="16" y="52"/>
                    <a:pt x="28" y="52"/>
                  </a:cubicBezTo>
                  <a:cubicBezTo>
                    <a:pt x="41" y="52"/>
                    <a:pt x="52" y="42"/>
                    <a:pt x="52" y="29"/>
                  </a:cubicBezTo>
                  <a:cubicBezTo>
                    <a:pt x="52" y="16"/>
                    <a:pt x="41" y="6"/>
                    <a:pt x="28" y="6"/>
                  </a:cubicBezTo>
                  <a:cubicBezTo>
                    <a:pt x="16" y="6"/>
                    <a:pt x="5" y="16"/>
                    <a:pt x="5" y="29"/>
                  </a:cubicBezTo>
                  <a:close/>
                  <a:moveTo>
                    <a:pt x="31" y="12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7" y="28"/>
                    <a:pt x="47" y="30"/>
                    <a:pt x="45" y="31"/>
                  </a:cubicBezTo>
                  <a:cubicBezTo>
                    <a:pt x="44" y="33"/>
                    <a:pt x="42" y="33"/>
                    <a:pt x="40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5"/>
                    <a:pt x="30" y="47"/>
                    <a:pt x="28" y="47"/>
                  </a:cubicBezTo>
                  <a:cubicBezTo>
                    <a:pt x="26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3" y="33"/>
                    <a:pt x="12" y="31"/>
                  </a:cubicBezTo>
                  <a:cubicBezTo>
                    <a:pt x="11" y="31"/>
                    <a:pt x="11" y="30"/>
                    <a:pt x="11" y="29"/>
                  </a:cubicBezTo>
                  <a:cubicBezTo>
                    <a:pt x="11" y="28"/>
                    <a:pt x="11" y="27"/>
                    <a:pt x="12" y="2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30" y="11"/>
                    <a:pt x="3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36" name="Freeform 185"/>
            <p:cNvSpPr>
              <a:spLocks noEditPoints="1"/>
            </p:cNvSpPr>
            <p:nvPr/>
          </p:nvSpPr>
          <p:spPr bwMode="auto">
            <a:xfrm>
              <a:off x="6958652" y="3260536"/>
              <a:ext cx="287728" cy="160501"/>
            </a:xfrm>
            <a:custGeom>
              <a:avLst/>
              <a:gdLst>
                <a:gd name="T0" fmla="*/ 83 w 90"/>
                <a:gd name="T1" fmla="*/ 46 h 50"/>
                <a:gd name="T2" fmla="*/ 85 w 90"/>
                <a:gd name="T3" fmla="*/ 36 h 50"/>
                <a:gd name="T4" fmla="*/ 87 w 90"/>
                <a:gd name="T5" fmla="*/ 27 h 50"/>
                <a:gd name="T6" fmla="*/ 89 w 90"/>
                <a:gd name="T7" fmla="*/ 16 h 50"/>
                <a:gd name="T8" fmla="*/ 86 w 90"/>
                <a:gd name="T9" fmla="*/ 10 h 50"/>
                <a:gd name="T10" fmla="*/ 64 w 90"/>
                <a:gd name="T11" fmla="*/ 1 h 50"/>
                <a:gd name="T12" fmla="*/ 57 w 90"/>
                <a:gd name="T13" fmla="*/ 3 h 50"/>
                <a:gd name="T14" fmla="*/ 52 w 90"/>
                <a:gd name="T15" fmla="*/ 13 h 50"/>
                <a:gd name="T16" fmla="*/ 51 w 90"/>
                <a:gd name="T17" fmla="*/ 14 h 50"/>
                <a:gd name="T18" fmla="*/ 15 w 90"/>
                <a:gd name="T19" fmla="*/ 6 h 50"/>
                <a:gd name="T20" fmla="*/ 0 w 90"/>
                <a:gd name="T21" fmla="*/ 13 h 50"/>
                <a:gd name="T22" fmla="*/ 8 w 90"/>
                <a:gd name="T23" fmla="*/ 25 h 50"/>
                <a:gd name="T24" fmla="*/ 12 w 90"/>
                <a:gd name="T25" fmla="*/ 22 h 50"/>
                <a:gd name="T26" fmla="*/ 17 w 90"/>
                <a:gd name="T27" fmla="*/ 30 h 50"/>
                <a:gd name="T28" fmla="*/ 25 w 90"/>
                <a:gd name="T29" fmla="*/ 25 h 50"/>
                <a:gd name="T30" fmla="*/ 30 w 90"/>
                <a:gd name="T31" fmla="*/ 33 h 50"/>
                <a:gd name="T32" fmla="*/ 38 w 90"/>
                <a:gd name="T33" fmla="*/ 28 h 50"/>
                <a:gd name="T34" fmla="*/ 43 w 90"/>
                <a:gd name="T35" fmla="*/ 35 h 50"/>
                <a:gd name="T36" fmla="*/ 47 w 90"/>
                <a:gd name="T37" fmla="*/ 33 h 50"/>
                <a:gd name="T38" fmla="*/ 47 w 90"/>
                <a:gd name="T39" fmla="*/ 34 h 50"/>
                <a:gd name="T40" fmla="*/ 48 w 90"/>
                <a:gd name="T41" fmla="*/ 45 h 50"/>
                <a:gd name="T42" fmla="*/ 54 w 90"/>
                <a:gd name="T43" fmla="*/ 50 h 50"/>
                <a:gd name="T44" fmla="*/ 78 w 90"/>
                <a:gd name="T45" fmla="*/ 50 h 50"/>
                <a:gd name="T46" fmla="*/ 83 w 90"/>
                <a:gd name="T47" fmla="*/ 46 h 50"/>
                <a:gd name="T48" fmla="*/ 17 w 90"/>
                <a:gd name="T49" fmla="*/ 15 h 50"/>
                <a:gd name="T50" fmla="*/ 18 w 90"/>
                <a:gd name="T51" fmla="*/ 11 h 50"/>
                <a:gd name="T52" fmla="*/ 49 w 90"/>
                <a:gd name="T53" fmla="*/ 17 h 50"/>
                <a:gd name="T54" fmla="*/ 48 w 90"/>
                <a:gd name="T55" fmla="*/ 22 h 50"/>
                <a:gd name="T56" fmla="*/ 17 w 90"/>
                <a:gd name="T57" fmla="*/ 15 h 50"/>
                <a:gd name="T58" fmla="*/ 73 w 90"/>
                <a:gd name="T59" fmla="*/ 45 h 50"/>
                <a:gd name="T60" fmla="*/ 69 w 90"/>
                <a:gd name="T61" fmla="*/ 44 h 50"/>
                <a:gd name="T62" fmla="*/ 67 w 90"/>
                <a:gd name="T63" fmla="*/ 41 h 50"/>
                <a:gd name="T64" fmla="*/ 73 w 90"/>
                <a:gd name="T65" fmla="*/ 14 h 50"/>
                <a:gd name="T66" fmla="*/ 75 w 90"/>
                <a:gd name="T67" fmla="*/ 12 h 50"/>
                <a:gd name="T68" fmla="*/ 80 w 90"/>
                <a:gd name="T69" fmla="*/ 13 h 50"/>
                <a:gd name="T70" fmla="*/ 82 w 90"/>
                <a:gd name="T71" fmla="*/ 16 h 50"/>
                <a:gd name="T72" fmla="*/ 76 w 90"/>
                <a:gd name="T73" fmla="*/ 43 h 50"/>
                <a:gd name="T74" fmla="*/ 73 w 90"/>
                <a:gd name="T75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50">
                  <a:moveTo>
                    <a:pt x="83" y="4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6" y="33"/>
                    <a:pt x="87" y="29"/>
                    <a:pt x="87" y="2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4"/>
                    <a:pt x="88" y="11"/>
                    <a:pt x="86" y="1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1"/>
                    <a:pt x="57" y="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3"/>
                    <a:pt x="51" y="13"/>
                    <a:pt x="51" y="1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8"/>
                    <a:pt x="51" y="50"/>
                    <a:pt x="54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0" y="50"/>
                    <a:pt x="83" y="48"/>
                    <a:pt x="83" y="46"/>
                  </a:cubicBezTo>
                  <a:close/>
                  <a:moveTo>
                    <a:pt x="17" y="15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17" y="15"/>
                  </a:lnTo>
                  <a:close/>
                  <a:moveTo>
                    <a:pt x="73" y="45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7" y="44"/>
                    <a:pt x="67" y="42"/>
                    <a:pt x="67" y="41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4" y="12"/>
                    <a:pt x="75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5"/>
                    <a:pt x="82" y="16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4"/>
                    <a:pt x="74" y="45"/>
                    <a:pt x="7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37" name="Freeform 186"/>
            <p:cNvSpPr>
              <a:spLocks noEditPoints="1"/>
            </p:cNvSpPr>
            <p:nvPr/>
          </p:nvSpPr>
          <p:spPr bwMode="auto">
            <a:xfrm>
              <a:off x="7696565" y="835405"/>
              <a:ext cx="207477" cy="205519"/>
            </a:xfrm>
            <a:custGeom>
              <a:avLst/>
              <a:gdLst>
                <a:gd name="T0" fmla="*/ 0 w 65"/>
                <a:gd name="T1" fmla="*/ 32 h 64"/>
                <a:gd name="T2" fmla="*/ 65 w 65"/>
                <a:gd name="T3" fmla="*/ 32 h 64"/>
                <a:gd name="T4" fmla="*/ 51 w 65"/>
                <a:gd name="T5" fmla="*/ 42 h 64"/>
                <a:gd name="T6" fmla="*/ 60 w 65"/>
                <a:gd name="T7" fmla="*/ 34 h 64"/>
                <a:gd name="T8" fmla="*/ 51 w 65"/>
                <a:gd name="T9" fmla="*/ 42 h 64"/>
                <a:gd name="T10" fmla="*/ 13 w 65"/>
                <a:gd name="T11" fmla="*/ 30 h 64"/>
                <a:gd name="T12" fmla="*/ 7 w 65"/>
                <a:gd name="T13" fmla="*/ 21 h 64"/>
                <a:gd name="T14" fmla="*/ 46 w 65"/>
                <a:gd name="T15" fmla="*/ 21 h 64"/>
                <a:gd name="T16" fmla="*/ 35 w 65"/>
                <a:gd name="T17" fmla="*/ 30 h 64"/>
                <a:gd name="T18" fmla="*/ 46 w 65"/>
                <a:gd name="T19" fmla="*/ 21 h 64"/>
                <a:gd name="T20" fmla="*/ 35 w 65"/>
                <a:gd name="T21" fmla="*/ 4 h 64"/>
                <a:gd name="T22" fmla="*/ 42 w 65"/>
                <a:gd name="T23" fmla="*/ 11 h 64"/>
                <a:gd name="T24" fmla="*/ 35 w 65"/>
                <a:gd name="T25" fmla="*/ 17 h 64"/>
                <a:gd name="T26" fmla="*/ 27 w 65"/>
                <a:gd name="T27" fmla="*/ 6 h 64"/>
                <a:gd name="T28" fmla="*/ 30 w 65"/>
                <a:gd name="T29" fmla="*/ 17 h 64"/>
                <a:gd name="T30" fmla="*/ 23 w 65"/>
                <a:gd name="T31" fmla="*/ 11 h 64"/>
                <a:gd name="T32" fmla="*/ 30 w 65"/>
                <a:gd name="T33" fmla="*/ 30 h 64"/>
                <a:gd name="T34" fmla="*/ 19 w 65"/>
                <a:gd name="T35" fmla="*/ 21 h 64"/>
                <a:gd name="T36" fmla="*/ 7 w 65"/>
                <a:gd name="T37" fmla="*/ 42 h 64"/>
                <a:gd name="T38" fmla="*/ 13 w 65"/>
                <a:gd name="T39" fmla="*/ 34 h 64"/>
                <a:gd name="T40" fmla="*/ 7 w 65"/>
                <a:gd name="T41" fmla="*/ 42 h 64"/>
                <a:gd name="T42" fmla="*/ 30 w 65"/>
                <a:gd name="T43" fmla="*/ 34 h 64"/>
                <a:gd name="T44" fmla="*/ 19 w 65"/>
                <a:gd name="T45" fmla="*/ 42 h 64"/>
                <a:gd name="T46" fmla="*/ 30 w 65"/>
                <a:gd name="T47" fmla="*/ 47 h 64"/>
                <a:gd name="T48" fmla="*/ 27 w 65"/>
                <a:gd name="T49" fmla="*/ 58 h 64"/>
                <a:gd name="T50" fmla="*/ 20 w 65"/>
                <a:gd name="T51" fmla="*/ 47 h 64"/>
                <a:gd name="T52" fmla="*/ 42 w 65"/>
                <a:gd name="T53" fmla="*/ 52 h 64"/>
                <a:gd name="T54" fmla="*/ 35 w 65"/>
                <a:gd name="T55" fmla="*/ 59 h 64"/>
                <a:gd name="T56" fmla="*/ 45 w 65"/>
                <a:gd name="T57" fmla="*/ 47 h 64"/>
                <a:gd name="T58" fmla="*/ 35 w 65"/>
                <a:gd name="T59" fmla="*/ 42 h 64"/>
                <a:gd name="T60" fmla="*/ 47 w 65"/>
                <a:gd name="T61" fmla="*/ 34 h 64"/>
                <a:gd name="T62" fmla="*/ 35 w 65"/>
                <a:gd name="T63" fmla="*/ 42 h 64"/>
                <a:gd name="T64" fmla="*/ 51 w 65"/>
                <a:gd name="T65" fmla="*/ 21 h 64"/>
                <a:gd name="T66" fmla="*/ 60 w 65"/>
                <a:gd name="T67" fmla="*/ 30 h 64"/>
                <a:gd name="T68" fmla="*/ 56 w 65"/>
                <a:gd name="T69" fmla="*/ 17 h 64"/>
                <a:gd name="T70" fmla="*/ 44 w 65"/>
                <a:gd name="T71" fmla="*/ 7 h 64"/>
                <a:gd name="T72" fmla="*/ 56 w 65"/>
                <a:gd name="T73" fmla="*/ 17 h 64"/>
                <a:gd name="T74" fmla="*/ 20 w 65"/>
                <a:gd name="T75" fmla="*/ 7 h 64"/>
                <a:gd name="T76" fmla="*/ 9 w 65"/>
                <a:gd name="T77" fmla="*/ 17 h 64"/>
                <a:gd name="T78" fmla="*/ 9 w 65"/>
                <a:gd name="T79" fmla="*/ 47 h 64"/>
                <a:gd name="T80" fmla="*/ 20 w 65"/>
                <a:gd name="T81" fmla="*/ 57 h 64"/>
                <a:gd name="T82" fmla="*/ 9 w 65"/>
                <a:gd name="T83" fmla="*/ 47 h 64"/>
                <a:gd name="T84" fmla="*/ 44 w 65"/>
                <a:gd name="T85" fmla="*/ 57 h 64"/>
                <a:gd name="T86" fmla="*/ 56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5" y="49"/>
                    <a:pt x="65" y="32"/>
                  </a:cubicBezTo>
                  <a:cubicBezTo>
                    <a:pt x="65" y="14"/>
                    <a:pt x="50" y="0"/>
                    <a:pt x="32" y="0"/>
                  </a:cubicBezTo>
                  <a:close/>
                  <a:moveTo>
                    <a:pt x="51" y="42"/>
                  </a:moveTo>
                  <a:cubicBezTo>
                    <a:pt x="51" y="40"/>
                    <a:pt x="52" y="37"/>
                    <a:pt x="52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7"/>
                    <a:pt x="59" y="40"/>
                    <a:pt x="58" y="42"/>
                  </a:cubicBezTo>
                  <a:lnTo>
                    <a:pt x="51" y="42"/>
                  </a:lnTo>
                  <a:close/>
                  <a:moveTo>
                    <a:pt x="14" y="21"/>
                  </a:moveTo>
                  <a:cubicBezTo>
                    <a:pt x="14" y="24"/>
                    <a:pt x="13" y="27"/>
                    <a:pt x="13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7"/>
                    <a:pt x="6" y="24"/>
                    <a:pt x="7" y="21"/>
                  </a:cubicBezTo>
                  <a:lnTo>
                    <a:pt x="14" y="21"/>
                  </a:lnTo>
                  <a:close/>
                  <a:moveTo>
                    <a:pt x="46" y="21"/>
                  </a:moveTo>
                  <a:cubicBezTo>
                    <a:pt x="47" y="24"/>
                    <a:pt x="47" y="27"/>
                    <a:pt x="47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46" y="21"/>
                  </a:lnTo>
                  <a:close/>
                  <a:moveTo>
                    <a:pt x="35" y="17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6" y="5"/>
                    <a:pt x="37" y="5"/>
                    <a:pt x="38" y="6"/>
                  </a:cubicBezTo>
                  <a:cubicBezTo>
                    <a:pt x="39" y="7"/>
                    <a:pt x="41" y="9"/>
                    <a:pt x="42" y="11"/>
                  </a:cubicBezTo>
                  <a:cubicBezTo>
                    <a:pt x="43" y="13"/>
                    <a:pt x="44" y="15"/>
                    <a:pt x="4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  <a:moveTo>
                    <a:pt x="23" y="11"/>
                  </a:moveTo>
                  <a:cubicBezTo>
                    <a:pt x="24" y="9"/>
                    <a:pt x="26" y="7"/>
                    <a:pt x="27" y="6"/>
                  </a:cubicBezTo>
                  <a:cubicBezTo>
                    <a:pt x="28" y="5"/>
                    <a:pt x="29" y="5"/>
                    <a:pt x="30" y="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2" y="13"/>
                    <a:pt x="23" y="11"/>
                  </a:cubicBezTo>
                  <a:close/>
                  <a:moveTo>
                    <a:pt x="30" y="21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4"/>
                    <a:pt x="19" y="21"/>
                  </a:cubicBezTo>
                  <a:lnTo>
                    <a:pt x="30" y="21"/>
                  </a:lnTo>
                  <a:close/>
                  <a:moveTo>
                    <a:pt x="7" y="42"/>
                  </a:moveTo>
                  <a:cubicBezTo>
                    <a:pt x="6" y="40"/>
                    <a:pt x="5" y="37"/>
                    <a:pt x="5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7"/>
                    <a:pt x="14" y="40"/>
                    <a:pt x="14" y="42"/>
                  </a:cubicBezTo>
                  <a:lnTo>
                    <a:pt x="7" y="42"/>
                  </a:lnTo>
                  <a:close/>
                  <a:moveTo>
                    <a:pt x="18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8" y="37"/>
                    <a:pt x="18" y="34"/>
                  </a:cubicBezTo>
                  <a:close/>
                  <a:moveTo>
                    <a:pt x="30" y="47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8" y="58"/>
                    <a:pt x="27" y="58"/>
                  </a:cubicBezTo>
                  <a:cubicBezTo>
                    <a:pt x="26" y="57"/>
                    <a:pt x="24" y="55"/>
                    <a:pt x="23" y="52"/>
                  </a:cubicBezTo>
                  <a:cubicBezTo>
                    <a:pt x="22" y="51"/>
                    <a:pt x="21" y="49"/>
                    <a:pt x="2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42" y="52"/>
                  </a:moveTo>
                  <a:cubicBezTo>
                    <a:pt x="41" y="55"/>
                    <a:pt x="39" y="57"/>
                    <a:pt x="38" y="58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9"/>
                    <a:pt x="43" y="51"/>
                    <a:pt x="42" y="52"/>
                  </a:cubicBezTo>
                  <a:close/>
                  <a:moveTo>
                    <a:pt x="35" y="42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7"/>
                    <a:pt x="47" y="40"/>
                    <a:pt x="46" y="42"/>
                  </a:cubicBezTo>
                  <a:lnTo>
                    <a:pt x="35" y="42"/>
                  </a:lnTo>
                  <a:close/>
                  <a:moveTo>
                    <a:pt x="52" y="30"/>
                  </a:moveTo>
                  <a:cubicBezTo>
                    <a:pt x="52" y="27"/>
                    <a:pt x="51" y="24"/>
                    <a:pt x="51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4"/>
                    <a:pt x="60" y="27"/>
                    <a:pt x="60" y="30"/>
                  </a:cubicBezTo>
                  <a:lnTo>
                    <a:pt x="52" y="30"/>
                  </a:lnTo>
                  <a:close/>
                  <a:moveTo>
                    <a:pt x="56" y="17"/>
                  </a:moveTo>
                  <a:cubicBezTo>
                    <a:pt x="50" y="17"/>
                    <a:pt x="50" y="17"/>
                    <a:pt x="50" y="17"/>
                  </a:cubicBezTo>
                  <a:cubicBezTo>
                    <a:pt x="48" y="13"/>
                    <a:pt x="47" y="9"/>
                    <a:pt x="44" y="7"/>
                  </a:cubicBezTo>
                  <a:cubicBezTo>
                    <a:pt x="47" y="8"/>
                    <a:pt x="50" y="10"/>
                    <a:pt x="52" y="12"/>
                  </a:cubicBezTo>
                  <a:cubicBezTo>
                    <a:pt x="54" y="14"/>
                    <a:pt x="55" y="15"/>
                    <a:pt x="56" y="17"/>
                  </a:cubicBezTo>
                  <a:close/>
                  <a:moveTo>
                    <a:pt x="13" y="12"/>
                  </a:moveTo>
                  <a:cubicBezTo>
                    <a:pt x="15" y="10"/>
                    <a:pt x="18" y="8"/>
                    <a:pt x="20" y="7"/>
                  </a:cubicBezTo>
                  <a:cubicBezTo>
                    <a:pt x="18" y="9"/>
                    <a:pt x="17" y="13"/>
                    <a:pt x="1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1" y="14"/>
                    <a:pt x="13" y="12"/>
                  </a:cubicBezTo>
                  <a:close/>
                  <a:moveTo>
                    <a:pt x="9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7" y="51"/>
                    <a:pt x="18" y="54"/>
                    <a:pt x="20" y="57"/>
                  </a:cubicBezTo>
                  <a:cubicBezTo>
                    <a:pt x="18" y="55"/>
                    <a:pt x="15" y="54"/>
                    <a:pt x="13" y="51"/>
                  </a:cubicBezTo>
                  <a:cubicBezTo>
                    <a:pt x="11" y="50"/>
                    <a:pt x="10" y="48"/>
                    <a:pt x="9" y="47"/>
                  </a:cubicBezTo>
                  <a:close/>
                  <a:moveTo>
                    <a:pt x="52" y="51"/>
                  </a:moveTo>
                  <a:cubicBezTo>
                    <a:pt x="50" y="54"/>
                    <a:pt x="47" y="55"/>
                    <a:pt x="44" y="57"/>
                  </a:cubicBezTo>
                  <a:cubicBezTo>
                    <a:pt x="47" y="54"/>
                    <a:pt x="48" y="51"/>
                    <a:pt x="50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4" y="50"/>
                    <a:pt x="5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38" name="Freeform 194"/>
            <p:cNvSpPr>
              <a:spLocks noEditPoints="1"/>
            </p:cNvSpPr>
            <p:nvPr/>
          </p:nvSpPr>
          <p:spPr bwMode="auto">
            <a:xfrm>
              <a:off x="8217214" y="5047577"/>
              <a:ext cx="191818" cy="195733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0 w 60"/>
                <a:gd name="T5" fmla="*/ 61 h 61"/>
                <a:gd name="T6" fmla="*/ 60 w 60"/>
                <a:gd name="T7" fmla="*/ 31 h 61"/>
                <a:gd name="T8" fmla="*/ 30 w 60"/>
                <a:gd name="T9" fmla="*/ 0 h 61"/>
                <a:gd name="T10" fmla="*/ 30 w 60"/>
                <a:gd name="T11" fmla="*/ 55 h 61"/>
                <a:gd name="T12" fmla="*/ 5 w 60"/>
                <a:gd name="T13" fmla="*/ 31 h 61"/>
                <a:gd name="T14" fmla="*/ 30 w 60"/>
                <a:gd name="T15" fmla="*/ 6 h 61"/>
                <a:gd name="T16" fmla="*/ 55 w 60"/>
                <a:gd name="T17" fmla="*/ 31 h 61"/>
                <a:gd name="T18" fmla="*/ 30 w 60"/>
                <a:gd name="T19" fmla="*/ 55 h 61"/>
                <a:gd name="T20" fmla="*/ 26 w 60"/>
                <a:gd name="T21" fmla="*/ 15 h 61"/>
                <a:gd name="T22" fmla="*/ 34 w 60"/>
                <a:gd name="T23" fmla="*/ 15 h 61"/>
                <a:gd name="T24" fmla="*/ 34 w 60"/>
                <a:gd name="T25" fmla="*/ 23 h 61"/>
                <a:gd name="T26" fmla="*/ 26 w 60"/>
                <a:gd name="T27" fmla="*/ 23 h 61"/>
                <a:gd name="T28" fmla="*/ 26 w 60"/>
                <a:gd name="T29" fmla="*/ 15 h 61"/>
                <a:gd name="T30" fmla="*/ 38 w 60"/>
                <a:gd name="T31" fmla="*/ 46 h 61"/>
                <a:gd name="T32" fmla="*/ 22 w 60"/>
                <a:gd name="T33" fmla="*/ 46 h 61"/>
                <a:gd name="T34" fmla="*/ 22 w 60"/>
                <a:gd name="T35" fmla="*/ 42 h 61"/>
                <a:gd name="T36" fmla="*/ 26 w 60"/>
                <a:gd name="T37" fmla="*/ 42 h 61"/>
                <a:gd name="T38" fmla="*/ 26 w 60"/>
                <a:gd name="T39" fmla="*/ 31 h 61"/>
                <a:gd name="T40" fmla="*/ 22 w 60"/>
                <a:gd name="T41" fmla="*/ 31 h 61"/>
                <a:gd name="T42" fmla="*/ 22 w 60"/>
                <a:gd name="T43" fmla="*/ 27 h 61"/>
                <a:gd name="T44" fmla="*/ 34 w 60"/>
                <a:gd name="T45" fmla="*/ 27 h 61"/>
                <a:gd name="T46" fmla="*/ 34 w 60"/>
                <a:gd name="T47" fmla="*/ 42 h 61"/>
                <a:gd name="T48" fmla="*/ 38 w 60"/>
                <a:gd name="T49" fmla="*/ 42 h 61"/>
                <a:gd name="T50" fmla="*/ 38 w 60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6" y="55"/>
                    <a:pt x="5" y="44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6" y="15"/>
                  </a:lnTo>
                  <a:close/>
                  <a:moveTo>
                    <a:pt x="38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39" name="Freeform 196"/>
            <p:cNvSpPr>
              <a:spLocks noEditPoints="1"/>
            </p:cNvSpPr>
            <p:nvPr/>
          </p:nvSpPr>
          <p:spPr bwMode="auto">
            <a:xfrm>
              <a:off x="7085879" y="5474274"/>
              <a:ext cx="221179" cy="219221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55 w 69"/>
                <a:gd name="T11" fmla="*/ 30 h 69"/>
                <a:gd name="T12" fmla="*/ 36 w 69"/>
                <a:gd name="T13" fmla="*/ 56 h 69"/>
                <a:gd name="T14" fmla="*/ 28 w 69"/>
                <a:gd name="T15" fmla="*/ 52 h 69"/>
                <a:gd name="T16" fmla="*/ 21 w 69"/>
                <a:gd name="T17" fmla="*/ 32 h 69"/>
                <a:gd name="T18" fmla="*/ 16 w 69"/>
                <a:gd name="T19" fmla="*/ 33 h 69"/>
                <a:gd name="T20" fmla="*/ 14 w 69"/>
                <a:gd name="T21" fmla="*/ 31 h 69"/>
                <a:gd name="T22" fmla="*/ 27 w 69"/>
                <a:gd name="T23" fmla="*/ 22 h 69"/>
                <a:gd name="T24" fmla="*/ 34 w 69"/>
                <a:gd name="T25" fmla="*/ 36 h 69"/>
                <a:gd name="T26" fmla="*/ 37 w 69"/>
                <a:gd name="T27" fmla="*/ 44 h 69"/>
                <a:gd name="T28" fmla="*/ 43 w 69"/>
                <a:gd name="T29" fmla="*/ 36 h 69"/>
                <a:gd name="T30" fmla="*/ 38 w 69"/>
                <a:gd name="T31" fmla="*/ 31 h 69"/>
                <a:gd name="T32" fmla="*/ 55 w 69"/>
                <a:gd name="T3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55" y="30"/>
                  </a:moveTo>
                  <a:cubicBezTo>
                    <a:pt x="53" y="43"/>
                    <a:pt x="40" y="54"/>
                    <a:pt x="36" y="56"/>
                  </a:cubicBezTo>
                  <a:cubicBezTo>
                    <a:pt x="32" y="58"/>
                    <a:pt x="29" y="55"/>
                    <a:pt x="28" y="52"/>
                  </a:cubicBezTo>
                  <a:cubicBezTo>
                    <a:pt x="26" y="49"/>
                    <a:pt x="22" y="33"/>
                    <a:pt x="21" y="32"/>
                  </a:cubicBezTo>
                  <a:cubicBezTo>
                    <a:pt x="19" y="30"/>
                    <a:pt x="16" y="33"/>
                    <a:pt x="16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1" y="23"/>
                    <a:pt x="27" y="22"/>
                  </a:cubicBezTo>
                  <a:cubicBezTo>
                    <a:pt x="32" y="21"/>
                    <a:pt x="32" y="30"/>
                    <a:pt x="34" y="36"/>
                  </a:cubicBezTo>
                  <a:cubicBezTo>
                    <a:pt x="35" y="41"/>
                    <a:pt x="36" y="44"/>
                    <a:pt x="37" y="44"/>
                  </a:cubicBezTo>
                  <a:cubicBezTo>
                    <a:pt x="38" y="44"/>
                    <a:pt x="40" y="41"/>
                    <a:pt x="43" y="36"/>
                  </a:cubicBezTo>
                  <a:cubicBezTo>
                    <a:pt x="45" y="32"/>
                    <a:pt x="42" y="28"/>
                    <a:pt x="38" y="31"/>
                  </a:cubicBezTo>
                  <a:cubicBezTo>
                    <a:pt x="40" y="20"/>
                    <a:pt x="57" y="17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40" name="Freeform 206"/>
            <p:cNvSpPr>
              <a:spLocks noEditPoints="1"/>
            </p:cNvSpPr>
            <p:nvPr/>
          </p:nvSpPr>
          <p:spPr bwMode="auto">
            <a:xfrm>
              <a:off x="10199988" y="5985138"/>
              <a:ext cx="381680" cy="338617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1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2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6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60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3"/>
                    <a:pt x="77" y="81"/>
                    <a:pt x="50" y="81"/>
                  </a:cubicBezTo>
                  <a:cubicBezTo>
                    <a:pt x="47" y="81"/>
                    <a:pt x="44" y="80"/>
                    <a:pt x="42" y="80"/>
                  </a:cubicBezTo>
                  <a:cubicBezTo>
                    <a:pt x="31" y="91"/>
                    <a:pt x="19" y="93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2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6"/>
                    <a:pt x="76" y="96"/>
                  </a:cubicBezTo>
                  <a:cubicBezTo>
                    <a:pt x="66" y="96"/>
                    <a:pt x="57" y="93"/>
                    <a:pt x="50" y="88"/>
                  </a:cubicBezTo>
                  <a:cubicBezTo>
                    <a:pt x="65" y="88"/>
                    <a:pt x="79" y="84"/>
                    <a:pt x="90" y="75"/>
                  </a:cubicBezTo>
                  <a:cubicBezTo>
                    <a:pt x="95" y="71"/>
                    <a:pt x="100" y="65"/>
                    <a:pt x="103" y="60"/>
                  </a:cubicBezTo>
                  <a:cubicBezTo>
                    <a:pt x="106" y="54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2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41" name="Freeform 207"/>
            <p:cNvSpPr>
              <a:spLocks noEditPoints="1"/>
            </p:cNvSpPr>
            <p:nvPr/>
          </p:nvSpPr>
          <p:spPr bwMode="auto">
            <a:xfrm>
              <a:off x="9976852" y="5491891"/>
              <a:ext cx="223135" cy="225092"/>
            </a:xfrm>
            <a:custGeom>
              <a:avLst/>
              <a:gdLst>
                <a:gd name="T0" fmla="*/ 35 w 70"/>
                <a:gd name="T1" fmla="*/ 0 h 70"/>
                <a:gd name="T2" fmla="*/ 0 w 70"/>
                <a:gd name="T3" fmla="*/ 35 h 70"/>
                <a:gd name="T4" fmla="*/ 35 w 70"/>
                <a:gd name="T5" fmla="*/ 70 h 70"/>
                <a:gd name="T6" fmla="*/ 70 w 70"/>
                <a:gd name="T7" fmla="*/ 35 h 70"/>
                <a:gd name="T8" fmla="*/ 35 w 70"/>
                <a:gd name="T9" fmla="*/ 0 h 70"/>
                <a:gd name="T10" fmla="*/ 29 w 70"/>
                <a:gd name="T11" fmla="*/ 57 h 70"/>
                <a:gd name="T12" fmla="*/ 14 w 70"/>
                <a:gd name="T13" fmla="*/ 38 h 70"/>
                <a:gd name="T14" fmla="*/ 21 w 70"/>
                <a:gd name="T15" fmla="*/ 31 h 70"/>
                <a:gd name="T16" fmla="*/ 29 w 70"/>
                <a:gd name="T17" fmla="*/ 41 h 70"/>
                <a:gd name="T18" fmla="*/ 54 w 70"/>
                <a:gd name="T19" fmla="*/ 21 h 70"/>
                <a:gd name="T20" fmla="*/ 57 w 70"/>
                <a:gd name="T21" fmla="*/ 24 h 70"/>
                <a:gd name="T22" fmla="*/ 29 w 70"/>
                <a:gd name="T2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29" y="5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2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42" name="Freeform 208"/>
            <p:cNvSpPr>
              <a:spLocks noEditPoints="1"/>
            </p:cNvSpPr>
            <p:nvPr/>
          </p:nvSpPr>
          <p:spPr bwMode="auto">
            <a:xfrm>
              <a:off x="8892492" y="5863783"/>
              <a:ext cx="275984" cy="313173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7 h 98"/>
                <a:gd name="T10" fmla="*/ 43 w 86"/>
                <a:gd name="T11" fmla="*/ 85 h 98"/>
                <a:gd name="T12" fmla="*/ 22 w 86"/>
                <a:gd name="T13" fmla="*/ 77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1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7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7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1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20" y="98"/>
                    <a:pt x="43" y="98"/>
                  </a:cubicBezTo>
                  <a:cubicBezTo>
                    <a:pt x="67" y="98"/>
                    <a:pt x="86" y="79"/>
                    <a:pt x="86" y="55"/>
                  </a:cubicBezTo>
                  <a:cubicBezTo>
                    <a:pt x="86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43" name="Freeform 209"/>
            <p:cNvSpPr/>
            <p:nvPr/>
          </p:nvSpPr>
          <p:spPr bwMode="auto">
            <a:xfrm>
              <a:off x="8549960" y="6186742"/>
              <a:ext cx="371892" cy="311215"/>
            </a:xfrm>
            <a:custGeom>
              <a:avLst/>
              <a:gdLst>
                <a:gd name="T0" fmla="*/ 57 w 116"/>
                <a:gd name="T1" fmla="*/ 1 h 97"/>
                <a:gd name="T2" fmla="*/ 48 w 116"/>
                <a:gd name="T3" fmla="*/ 8 h 97"/>
                <a:gd name="T4" fmla="*/ 55 w 116"/>
                <a:gd name="T5" fmla="*/ 18 h 97"/>
                <a:gd name="T6" fmla="*/ 85 w 116"/>
                <a:gd name="T7" fmla="*/ 22 h 97"/>
                <a:gd name="T8" fmla="*/ 5 w 116"/>
                <a:gd name="T9" fmla="*/ 81 h 97"/>
                <a:gd name="T10" fmla="*/ 3 w 116"/>
                <a:gd name="T11" fmla="*/ 93 h 97"/>
                <a:gd name="T12" fmla="*/ 8 w 116"/>
                <a:gd name="T13" fmla="*/ 96 h 97"/>
                <a:gd name="T14" fmla="*/ 15 w 116"/>
                <a:gd name="T15" fmla="*/ 95 h 97"/>
                <a:gd name="T16" fmla="*/ 95 w 116"/>
                <a:gd name="T17" fmla="*/ 36 h 97"/>
                <a:gd name="T18" fmla="*/ 90 w 116"/>
                <a:gd name="T19" fmla="*/ 66 h 97"/>
                <a:gd name="T20" fmla="*/ 97 w 116"/>
                <a:gd name="T21" fmla="*/ 76 h 97"/>
                <a:gd name="T22" fmla="*/ 107 w 116"/>
                <a:gd name="T23" fmla="*/ 69 h 97"/>
                <a:gd name="T24" fmla="*/ 116 w 116"/>
                <a:gd name="T25" fmla="*/ 10 h 97"/>
                <a:gd name="T26" fmla="*/ 57 w 116"/>
                <a:gd name="T2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7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3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7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44" name="Freeform 210"/>
            <p:cNvSpPr>
              <a:spLocks noEditPoints="1"/>
            </p:cNvSpPr>
            <p:nvPr/>
          </p:nvSpPr>
          <p:spPr bwMode="auto">
            <a:xfrm>
              <a:off x="9379868" y="5728727"/>
              <a:ext cx="319045" cy="342532"/>
            </a:xfrm>
            <a:custGeom>
              <a:avLst/>
              <a:gdLst>
                <a:gd name="T0" fmla="*/ 90 w 100"/>
                <a:gd name="T1" fmla="*/ 0 h 107"/>
                <a:gd name="T2" fmla="*/ 10 w 100"/>
                <a:gd name="T3" fmla="*/ 0 h 107"/>
                <a:gd name="T4" fmla="*/ 0 w 100"/>
                <a:gd name="T5" fmla="*/ 10 h 107"/>
                <a:gd name="T6" fmla="*/ 0 w 100"/>
                <a:gd name="T7" fmla="*/ 97 h 107"/>
                <a:gd name="T8" fmla="*/ 10 w 100"/>
                <a:gd name="T9" fmla="*/ 107 h 107"/>
                <a:gd name="T10" fmla="*/ 90 w 100"/>
                <a:gd name="T11" fmla="*/ 107 h 107"/>
                <a:gd name="T12" fmla="*/ 100 w 100"/>
                <a:gd name="T13" fmla="*/ 97 h 107"/>
                <a:gd name="T14" fmla="*/ 100 w 100"/>
                <a:gd name="T15" fmla="*/ 10 h 107"/>
                <a:gd name="T16" fmla="*/ 90 w 100"/>
                <a:gd name="T17" fmla="*/ 0 h 107"/>
                <a:gd name="T18" fmla="*/ 86 w 100"/>
                <a:gd name="T19" fmla="*/ 93 h 107"/>
                <a:gd name="T20" fmla="*/ 13 w 100"/>
                <a:gd name="T21" fmla="*/ 93 h 107"/>
                <a:gd name="T22" fmla="*/ 13 w 100"/>
                <a:gd name="T23" fmla="*/ 13 h 107"/>
                <a:gd name="T24" fmla="*/ 86 w 100"/>
                <a:gd name="T25" fmla="*/ 13 h 107"/>
                <a:gd name="T26" fmla="*/ 86 w 100"/>
                <a:gd name="T27" fmla="*/ 93 h 107"/>
                <a:gd name="T28" fmla="*/ 26 w 100"/>
                <a:gd name="T29" fmla="*/ 47 h 107"/>
                <a:gd name="T30" fmla="*/ 73 w 100"/>
                <a:gd name="T31" fmla="*/ 47 h 107"/>
                <a:gd name="T32" fmla="*/ 73 w 100"/>
                <a:gd name="T33" fmla="*/ 53 h 107"/>
                <a:gd name="T34" fmla="*/ 26 w 100"/>
                <a:gd name="T35" fmla="*/ 53 h 107"/>
                <a:gd name="T36" fmla="*/ 26 w 100"/>
                <a:gd name="T37" fmla="*/ 47 h 107"/>
                <a:gd name="T38" fmla="*/ 26 w 100"/>
                <a:gd name="T39" fmla="*/ 60 h 107"/>
                <a:gd name="T40" fmla="*/ 73 w 100"/>
                <a:gd name="T41" fmla="*/ 60 h 107"/>
                <a:gd name="T42" fmla="*/ 73 w 100"/>
                <a:gd name="T43" fmla="*/ 67 h 107"/>
                <a:gd name="T44" fmla="*/ 26 w 100"/>
                <a:gd name="T45" fmla="*/ 67 h 107"/>
                <a:gd name="T46" fmla="*/ 26 w 100"/>
                <a:gd name="T47" fmla="*/ 60 h 107"/>
                <a:gd name="T48" fmla="*/ 26 w 100"/>
                <a:gd name="T49" fmla="*/ 73 h 107"/>
                <a:gd name="T50" fmla="*/ 73 w 100"/>
                <a:gd name="T51" fmla="*/ 73 h 107"/>
                <a:gd name="T52" fmla="*/ 73 w 100"/>
                <a:gd name="T53" fmla="*/ 80 h 107"/>
                <a:gd name="T54" fmla="*/ 26 w 100"/>
                <a:gd name="T55" fmla="*/ 80 h 107"/>
                <a:gd name="T56" fmla="*/ 26 w 100"/>
                <a:gd name="T57" fmla="*/ 73 h 107"/>
                <a:gd name="T58" fmla="*/ 26 w 100"/>
                <a:gd name="T59" fmla="*/ 33 h 107"/>
                <a:gd name="T60" fmla="*/ 73 w 100"/>
                <a:gd name="T61" fmla="*/ 33 h 107"/>
                <a:gd name="T62" fmla="*/ 73 w 100"/>
                <a:gd name="T63" fmla="*/ 40 h 107"/>
                <a:gd name="T64" fmla="*/ 26 w 100"/>
                <a:gd name="T65" fmla="*/ 40 h 107"/>
                <a:gd name="T66" fmla="*/ 26 w 100"/>
                <a:gd name="T6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7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5" y="107"/>
                    <a:pt x="100" y="102"/>
                    <a:pt x="100" y="9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5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45" name="Freeform 211"/>
            <p:cNvSpPr/>
            <p:nvPr/>
          </p:nvSpPr>
          <p:spPr bwMode="auto">
            <a:xfrm>
              <a:off x="9781119" y="5771788"/>
              <a:ext cx="366021" cy="364063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46" name="Freeform 212"/>
            <p:cNvSpPr/>
            <p:nvPr/>
          </p:nvSpPr>
          <p:spPr bwMode="auto">
            <a:xfrm>
              <a:off x="9804607" y="6221974"/>
              <a:ext cx="344490" cy="281855"/>
            </a:xfrm>
            <a:custGeom>
              <a:avLst/>
              <a:gdLst>
                <a:gd name="T0" fmla="*/ 108 w 108"/>
                <a:gd name="T1" fmla="*/ 11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1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8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4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5" y="62"/>
                    <a:pt x="23" y="69"/>
                    <a:pt x="33" y="69"/>
                  </a:cubicBezTo>
                  <a:cubicBezTo>
                    <a:pt x="26" y="75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47" name="Freeform 213"/>
            <p:cNvSpPr/>
            <p:nvPr/>
          </p:nvSpPr>
          <p:spPr bwMode="auto">
            <a:xfrm>
              <a:off x="10315471" y="6398133"/>
              <a:ext cx="242709" cy="252495"/>
            </a:xfrm>
            <a:custGeom>
              <a:avLst/>
              <a:gdLst>
                <a:gd name="T0" fmla="*/ 66 w 124"/>
                <a:gd name="T1" fmla="*/ 0 h 129"/>
                <a:gd name="T2" fmla="*/ 66 w 124"/>
                <a:gd name="T3" fmla="*/ 59 h 129"/>
                <a:gd name="T4" fmla="*/ 124 w 124"/>
                <a:gd name="T5" fmla="*/ 0 h 129"/>
                <a:gd name="T6" fmla="*/ 124 w 124"/>
                <a:gd name="T7" fmla="*/ 129 h 129"/>
                <a:gd name="T8" fmla="*/ 66 w 124"/>
                <a:gd name="T9" fmla="*/ 70 h 129"/>
                <a:gd name="T10" fmla="*/ 66 w 124"/>
                <a:gd name="T11" fmla="*/ 129 h 129"/>
                <a:gd name="T12" fmla="*/ 0 w 124"/>
                <a:gd name="T13" fmla="*/ 64 h 129"/>
                <a:gd name="T14" fmla="*/ 66 w 124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66" y="0"/>
                  </a:moveTo>
                  <a:lnTo>
                    <a:pt x="66" y="59"/>
                  </a:lnTo>
                  <a:lnTo>
                    <a:pt x="124" y="0"/>
                  </a:lnTo>
                  <a:lnTo>
                    <a:pt x="124" y="129"/>
                  </a:lnTo>
                  <a:lnTo>
                    <a:pt x="66" y="70"/>
                  </a:lnTo>
                  <a:lnTo>
                    <a:pt x="66" y="129"/>
                  </a:lnTo>
                  <a:lnTo>
                    <a:pt x="0" y="64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48" name="Freeform 214"/>
            <p:cNvSpPr>
              <a:spLocks noEditPoints="1"/>
            </p:cNvSpPr>
            <p:nvPr/>
          </p:nvSpPr>
          <p:spPr bwMode="auto">
            <a:xfrm>
              <a:off x="9877029" y="6449024"/>
              <a:ext cx="366021" cy="364063"/>
            </a:xfrm>
            <a:custGeom>
              <a:avLst/>
              <a:gdLst>
                <a:gd name="T0" fmla="*/ 0 w 114"/>
                <a:gd name="T1" fmla="*/ 83 h 114"/>
                <a:gd name="T2" fmla="*/ 10 w 114"/>
                <a:gd name="T3" fmla="*/ 93 h 114"/>
                <a:gd name="T4" fmla="*/ 30 w 114"/>
                <a:gd name="T5" fmla="*/ 73 h 114"/>
                <a:gd name="T6" fmla="*/ 41 w 114"/>
                <a:gd name="T7" fmla="*/ 84 h 114"/>
                <a:gd name="T8" fmla="*/ 21 w 114"/>
                <a:gd name="T9" fmla="*/ 104 h 114"/>
                <a:gd name="T10" fmla="*/ 31 w 114"/>
                <a:gd name="T11" fmla="*/ 114 h 114"/>
                <a:gd name="T12" fmla="*/ 51 w 114"/>
                <a:gd name="T13" fmla="*/ 94 h 114"/>
                <a:gd name="T14" fmla="*/ 64 w 114"/>
                <a:gd name="T15" fmla="*/ 107 h 114"/>
                <a:gd name="T16" fmla="*/ 74 w 114"/>
                <a:gd name="T17" fmla="*/ 97 h 114"/>
                <a:gd name="T18" fmla="*/ 17 w 114"/>
                <a:gd name="T19" fmla="*/ 40 h 114"/>
                <a:gd name="T20" fmla="*/ 7 w 114"/>
                <a:gd name="T21" fmla="*/ 50 h 114"/>
                <a:gd name="T22" fmla="*/ 20 w 114"/>
                <a:gd name="T23" fmla="*/ 63 h 114"/>
                <a:gd name="T24" fmla="*/ 0 w 114"/>
                <a:gd name="T25" fmla="*/ 83 h 114"/>
                <a:gd name="T26" fmla="*/ 84 w 114"/>
                <a:gd name="T27" fmla="*/ 30 h 114"/>
                <a:gd name="T28" fmla="*/ 26 w 114"/>
                <a:gd name="T29" fmla="*/ 39 h 114"/>
                <a:gd name="T30" fmla="*/ 75 w 114"/>
                <a:gd name="T31" fmla="*/ 88 h 114"/>
                <a:gd name="T32" fmla="*/ 84 w 114"/>
                <a:gd name="T33" fmla="*/ 30 h 114"/>
                <a:gd name="T34" fmla="*/ 93 w 114"/>
                <a:gd name="T35" fmla="*/ 35 h 114"/>
                <a:gd name="T36" fmla="*/ 79 w 114"/>
                <a:gd name="T37" fmla="*/ 21 h 114"/>
                <a:gd name="T38" fmla="*/ 100 w 114"/>
                <a:gd name="T39" fmla="*/ 0 h 114"/>
                <a:gd name="T40" fmla="*/ 114 w 114"/>
                <a:gd name="T41" fmla="*/ 14 h 114"/>
                <a:gd name="T42" fmla="*/ 93 w 114"/>
                <a:gd name="T4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4">
                  <a:moveTo>
                    <a:pt x="0" y="83"/>
                  </a:moveTo>
                  <a:cubicBezTo>
                    <a:pt x="10" y="93"/>
                    <a:pt x="10" y="93"/>
                    <a:pt x="10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0"/>
                  </a:moveTo>
                  <a:cubicBezTo>
                    <a:pt x="65" y="12"/>
                    <a:pt x="41" y="26"/>
                    <a:pt x="26" y="3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88" y="73"/>
                    <a:pt x="102" y="49"/>
                    <a:pt x="84" y="30"/>
                  </a:cubicBezTo>
                  <a:close/>
                  <a:moveTo>
                    <a:pt x="93" y="35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9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49" name="Freeform 215"/>
            <p:cNvSpPr>
              <a:spLocks noEditPoints="1"/>
            </p:cNvSpPr>
            <p:nvPr/>
          </p:nvSpPr>
          <p:spPr bwMode="auto">
            <a:xfrm>
              <a:off x="8986444" y="6147595"/>
              <a:ext cx="366021" cy="358191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50" name="Freeform 216"/>
            <p:cNvSpPr>
              <a:spLocks noEditPoints="1"/>
            </p:cNvSpPr>
            <p:nvPr/>
          </p:nvSpPr>
          <p:spPr bwMode="auto">
            <a:xfrm>
              <a:off x="9420971" y="6157383"/>
              <a:ext cx="334704" cy="336661"/>
            </a:xfrm>
            <a:custGeom>
              <a:avLst/>
              <a:gdLst>
                <a:gd name="T0" fmla="*/ 100 w 105"/>
                <a:gd name="T1" fmla="*/ 29 h 105"/>
                <a:gd name="T2" fmla="*/ 71 w 105"/>
                <a:gd name="T3" fmla="*/ 26 h 105"/>
                <a:gd name="T4" fmla="*/ 88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2 w 105"/>
                <a:gd name="T11" fmla="*/ 26 h 105"/>
                <a:gd name="T12" fmla="*/ 52 w 105"/>
                <a:gd name="T13" fmla="*/ 26 h 105"/>
                <a:gd name="T14" fmla="*/ 26 w 105"/>
                <a:gd name="T15" fmla="*/ 0 h 105"/>
                <a:gd name="T16" fmla="*/ 19 w 105"/>
                <a:gd name="T17" fmla="*/ 6 h 105"/>
                <a:gd name="T18" fmla="*/ 39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2 w 105"/>
                <a:gd name="T27" fmla="*/ 105 h 105"/>
                <a:gd name="T28" fmla="*/ 100 w 105"/>
                <a:gd name="T29" fmla="*/ 101 h 105"/>
                <a:gd name="T30" fmla="*/ 105 w 105"/>
                <a:gd name="T31" fmla="*/ 65 h 105"/>
                <a:gd name="T32" fmla="*/ 100 w 105"/>
                <a:gd name="T33" fmla="*/ 29 h 105"/>
                <a:gd name="T34" fmla="*/ 88 w 105"/>
                <a:gd name="T35" fmla="*/ 89 h 105"/>
                <a:gd name="T36" fmla="*/ 52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2 w 105"/>
                <a:gd name="T45" fmla="*/ 39 h 105"/>
                <a:gd name="T46" fmla="*/ 88 w 105"/>
                <a:gd name="T47" fmla="*/ 41 h 105"/>
                <a:gd name="T48" fmla="*/ 92 w 105"/>
                <a:gd name="T49" fmla="*/ 65 h 105"/>
                <a:gd name="T50" fmla="*/ 88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0" y="29"/>
                  </a:moveTo>
                  <a:cubicBezTo>
                    <a:pt x="91" y="28"/>
                    <a:pt x="82" y="27"/>
                    <a:pt x="71" y="26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4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1" y="40"/>
                    <a:pt x="0" y="52"/>
                    <a:pt x="0" y="65"/>
                  </a:cubicBezTo>
                  <a:cubicBezTo>
                    <a:pt x="0" y="78"/>
                    <a:pt x="1" y="90"/>
                    <a:pt x="4" y="101"/>
                  </a:cubicBezTo>
                  <a:cubicBezTo>
                    <a:pt x="19" y="104"/>
                    <a:pt x="35" y="105"/>
                    <a:pt x="52" y="105"/>
                  </a:cubicBezTo>
                  <a:cubicBezTo>
                    <a:pt x="69" y="105"/>
                    <a:pt x="86" y="104"/>
                    <a:pt x="100" y="101"/>
                  </a:cubicBezTo>
                  <a:cubicBezTo>
                    <a:pt x="103" y="90"/>
                    <a:pt x="105" y="78"/>
                    <a:pt x="105" y="65"/>
                  </a:cubicBezTo>
                  <a:cubicBezTo>
                    <a:pt x="105" y="52"/>
                    <a:pt x="103" y="40"/>
                    <a:pt x="100" y="29"/>
                  </a:cubicBezTo>
                  <a:close/>
                  <a:moveTo>
                    <a:pt x="88" y="89"/>
                  </a:moveTo>
                  <a:cubicBezTo>
                    <a:pt x="77" y="91"/>
                    <a:pt x="65" y="92"/>
                    <a:pt x="52" y="92"/>
                  </a:cubicBezTo>
                  <a:cubicBezTo>
                    <a:pt x="39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39" y="39"/>
                    <a:pt x="52" y="39"/>
                  </a:cubicBezTo>
                  <a:cubicBezTo>
                    <a:pt x="65" y="39"/>
                    <a:pt x="77" y="40"/>
                    <a:pt x="88" y="41"/>
                  </a:cubicBezTo>
                  <a:cubicBezTo>
                    <a:pt x="90" y="49"/>
                    <a:pt x="92" y="57"/>
                    <a:pt x="92" y="65"/>
                  </a:cubicBezTo>
                  <a:cubicBezTo>
                    <a:pt x="92" y="74"/>
                    <a:pt x="90" y="82"/>
                    <a:pt x="8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71" name="Freeform 217"/>
            <p:cNvSpPr/>
            <p:nvPr/>
          </p:nvSpPr>
          <p:spPr bwMode="auto">
            <a:xfrm>
              <a:off x="9372038" y="6560592"/>
              <a:ext cx="409082" cy="230965"/>
            </a:xfrm>
            <a:custGeom>
              <a:avLst/>
              <a:gdLst>
                <a:gd name="T0" fmla="*/ 128 w 128"/>
                <a:gd name="T1" fmla="*/ 50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1 h 72"/>
                <a:gd name="T8" fmla="*/ 45 w 128"/>
                <a:gd name="T9" fmla="*/ 4 h 72"/>
                <a:gd name="T10" fmla="*/ 29 w 128"/>
                <a:gd name="T11" fmla="*/ 21 h 72"/>
                <a:gd name="T12" fmla="*/ 29 w 128"/>
                <a:gd name="T13" fmla="*/ 23 h 72"/>
                <a:gd name="T14" fmla="*/ 24 w 128"/>
                <a:gd name="T15" fmla="*/ 23 h 72"/>
                <a:gd name="T16" fmla="*/ 0 w 128"/>
                <a:gd name="T17" fmla="*/ 47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0"/>
                  </a:moveTo>
                  <a:cubicBezTo>
                    <a:pt x="128" y="39"/>
                    <a:pt x="121" y="31"/>
                    <a:pt x="112" y="29"/>
                  </a:cubicBezTo>
                  <a:cubicBezTo>
                    <a:pt x="111" y="12"/>
                    <a:pt x="98" y="0"/>
                    <a:pt x="82" y="0"/>
                  </a:cubicBezTo>
                  <a:cubicBezTo>
                    <a:pt x="72" y="0"/>
                    <a:pt x="64" y="4"/>
                    <a:pt x="58" y="11"/>
                  </a:cubicBezTo>
                  <a:cubicBezTo>
                    <a:pt x="55" y="7"/>
                    <a:pt x="51" y="4"/>
                    <a:pt x="45" y="4"/>
                  </a:cubicBezTo>
                  <a:cubicBezTo>
                    <a:pt x="36" y="4"/>
                    <a:pt x="29" y="12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6" y="23"/>
                    <a:pt x="24" y="23"/>
                  </a:cubicBezTo>
                  <a:cubicBezTo>
                    <a:pt x="11" y="23"/>
                    <a:pt x="0" y="34"/>
                    <a:pt x="0" y="47"/>
                  </a:cubicBezTo>
                  <a:cubicBezTo>
                    <a:pt x="0" y="61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1"/>
                    <a:pt x="128" y="62"/>
                    <a:pt x="12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72" name="Freeform 218"/>
            <p:cNvSpPr>
              <a:spLocks noEditPoints="1"/>
            </p:cNvSpPr>
            <p:nvPr/>
          </p:nvSpPr>
          <p:spPr bwMode="auto">
            <a:xfrm>
              <a:off x="8992317" y="6560592"/>
              <a:ext cx="281855" cy="230965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6 h 72"/>
                <a:gd name="T12" fmla="*/ 5 w 88"/>
                <a:gd name="T13" fmla="*/ 66 h 72"/>
                <a:gd name="T14" fmla="*/ 5 w 88"/>
                <a:gd name="T15" fmla="*/ 5 h 72"/>
                <a:gd name="T16" fmla="*/ 83 w 88"/>
                <a:gd name="T17" fmla="*/ 5 h 72"/>
                <a:gd name="T18" fmla="*/ 83 w 88"/>
                <a:gd name="T19" fmla="*/ 66 h 72"/>
                <a:gd name="T20" fmla="*/ 61 w 88"/>
                <a:gd name="T21" fmla="*/ 19 h 72"/>
                <a:gd name="T22" fmla="*/ 69 w 88"/>
                <a:gd name="T23" fmla="*/ 27 h 72"/>
                <a:gd name="T24" fmla="*/ 77 w 88"/>
                <a:gd name="T25" fmla="*/ 19 h 72"/>
                <a:gd name="T26" fmla="*/ 69 w 88"/>
                <a:gd name="T27" fmla="*/ 11 h 72"/>
                <a:gd name="T28" fmla="*/ 61 w 88"/>
                <a:gd name="T29" fmla="*/ 19 h 72"/>
                <a:gd name="T30" fmla="*/ 77 w 88"/>
                <a:gd name="T31" fmla="*/ 60 h 72"/>
                <a:gd name="T32" fmla="*/ 11 w 88"/>
                <a:gd name="T33" fmla="*/ 60 h 72"/>
                <a:gd name="T34" fmla="*/ 27 w 88"/>
                <a:gd name="T35" fmla="*/ 16 h 72"/>
                <a:gd name="T36" fmla="*/ 50 w 88"/>
                <a:gd name="T37" fmla="*/ 44 h 72"/>
                <a:gd name="T38" fmla="*/ 61 w 88"/>
                <a:gd name="T39" fmla="*/ 36 h 72"/>
                <a:gd name="T40" fmla="*/ 77 w 88"/>
                <a:gd name="T4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66"/>
                  </a:lnTo>
                  <a:close/>
                  <a:moveTo>
                    <a:pt x="61" y="19"/>
                  </a:moveTo>
                  <a:cubicBezTo>
                    <a:pt x="61" y="24"/>
                    <a:pt x="64" y="27"/>
                    <a:pt x="69" y="27"/>
                  </a:cubicBezTo>
                  <a:cubicBezTo>
                    <a:pt x="74" y="27"/>
                    <a:pt x="77" y="24"/>
                    <a:pt x="77" y="19"/>
                  </a:cubicBezTo>
                  <a:cubicBezTo>
                    <a:pt x="77" y="14"/>
                    <a:pt x="74" y="11"/>
                    <a:pt x="69" y="11"/>
                  </a:cubicBezTo>
                  <a:cubicBezTo>
                    <a:pt x="64" y="11"/>
                    <a:pt x="61" y="14"/>
                    <a:pt x="61" y="19"/>
                  </a:cubicBezTo>
                  <a:close/>
                  <a:moveTo>
                    <a:pt x="77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73" name="Freeform 219"/>
            <p:cNvSpPr>
              <a:spLocks noEditPoints="1"/>
            </p:cNvSpPr>
            <p:nvPr/>
          </p:nvSpPr>
          <p:spPr bwMode="auto">
            <a:xfrm>
              <a:off x="8583234" y="6505787"/>
              <a:ext cx="272069" cy="275983"/>
            </a:xfrm>
            <a:custGeom>
              <a:avLst/>
              <a:gdLst>
                <a:gd name="T0" fmla="*/ 57 w 85"/>
                <a:gd name="T1" fmla="*/ 59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9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1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2 h 86"/>
                <a:gd name="T38" fmla="*/ 31 w 85"/>
                <a:gd name="T39" fmla="*/ 34 h 86"/>
                <a:gd name="T40" fmla="*/ 12 w 85"/>
                <a:gd name="T41" fmla="*/ 86 h 86"/>
                <a:gd name="T42" fmla="*/ 0 w 85"/>
                <a:gd name="T43" fmla="*/ 86 h 86"/>
                <a:gd name="T44" fmla="*/ 5 w 85"/>
                <a:gd name="T45" fmla="*/ 55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9"/>
                  </a:moveTo>
                  <a:cubicBezTo>
                    <a:pt x="64" y="51"/>
                    <a:pt x="73" y="48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9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1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3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7"/>
                    <a:pt x="1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5"/>
                  </a:cubicBezTo>
                  <a:cubicBezTo>
                    <a:pt x="9" y="44"/>
                    <a:pt x="14" y="35"/>
                    <a:pt x="22" y="26"/>
                  </a:cubicBezTo>
                  <a:cubicBezTo>
                    <a:pt x="30" y="18"/>
                    <a:pt x="39" y="12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7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74" name="Freeform 227"/>
            <p:cNvSpPr>
              <a:spLocks noEditPoints="1"/>
            </p:cNvSpPr>
            <p:nvPr/>
          </p:nvSpPr>
          <p:spPr bwMode="auto">
            <a:xfrm>
              <a:off x="7782165" y="3068712"/>
              <a:ext cx="230965" cy="227050"/>
            </a:xfrm>
            <a:custGeom>
              <a:avLst/>
              <a:gdLst>
                <a:gd name="T0" fmla="*/ 14 w 72"/>
                <a:gd name="T1" fmla="*/ 35 h 71"/>
                <a:gd name="T2" fmla="*/ 14 w 72"/>
                <a:gd name="T3" fmla="*/ 33 h 71"/>
                <a:gd name="T4" fmla="*/ 1 w 72"/>
                <a:gd name="T5" fmla="*/ 29 h 71"/>
                <a:gd name="T6" fmla="*/ 0 w 72"/>
                <a:gd name="T7" fmla="*/ 35 h 71"/>
                <a:gd name="T8" fmla="*/ 11 w 72"/>
                <a:gd name="T9" fmla="*/ 62 h 71"/>
                <a:gd name="T10" fmla="*/ 19 w 72"/>
                <a:gd name="T11" fmla="*/ 51 h 71"/>
                <a:gd name="T12" fmla="*/ 14 w 72"/>
                <a:gd name="T13" fmla="*/ 35 h 71"/>
                <a:gd name="T14" fmla="*/ 58 w 72"/>
                <a:gd name="T15" fmla="*/ 35 h 71"/>
                <a:gd name="T16" fmla="*/ 53 w 72"/>
                <a:gd name="T17" fmla="*/ 51 h 71"/>
                <a:gd name="T18" fmla="*/ 61 w 72"/>
                <a:gd name="T19" fmla="*/ 62 h 71"/>
                <a:gd name="T20" fmla="*/ 72 w 72"/>
                <a:gd name="T21" fmla="*/ 35 h 71"/>
                <a:gd name="T22" fmla="*/ 71 w 72"/>
                <a:gd name="T23" fmla="*/ 29 h 71"/>
                <a:gd name="T24" fmla="*/ 58 w 72"/>
                <a:gd name="T25" fmla="*/ 33 h 71"/>
                <a:gd name="T26" fmla="*/ 58 w 72"/>
                <a:gd name="T27" fmla="*/ 35 h 71"/>
                <a:gd name="T28" fmla="*/ 40 w 72"/>
                <a:gd name="T29" fmla="*/ 13 h 71"/>
                <a:gd name="T30" fmla="*/ 56 w 72"/>
                <a:gd name="T31" fmla="*/ 24 h 71"/>
                <a:gd name="T32" fmla="*/ 68 w 72"/>
                <a:gd name="T33" fmla="*/ 20 h 71"/>
                <a:gd name="T34" fmla="*/ 40 w 72"/>
                <a:gd name="T35" fmla="*/ 0 h 71"/>
                <a:gd name="T36" fmla="*/ 40 w 72"/>
                <a:gd name="T37" fmla="*/ 13 h 71"/>
                <a:gd name="T38" fmla="*/ 16 w 72"/>
                <a:gd name="T39" fmla="*/ 24 h 71"/>
                <a:gd name="T40" fmla="*/ 31 w 72"/>
                <a:gd name="T41" fmla="*/ 13 h 71"/>
                <a:gd name="T42" fmla="*/ 31 w 72"/>
                <a:gd name="T43" fmla="*/ 0 h 71"/>
                <a:gd name="T44" fmla="*/ 3 w 72"/>
                <a:gd name="T45" fmla="*/ 20 h 71"/>
                <a:gd name="T46" fmla="*/ 16 w 72"/>
                <a:gd name="T47" fmla="*/ 24 h 71"/>
                <a:gd name="T48" fmla="*/ 45 w 72"/>
                <a:gd name="T49" fmla="*/ 56 h 71"/>
                <a:gd name="T50" fmla="*/ 36 w 72"/>
                <a:gd name="T51" fmla="*/ 58 h 71"/>
                <a:gd name="T52" fmla="*/ 27 w 72"/>
                <a:gd name="T53" fmla="*/ 56 h 71"/>
                <a:gd name="T54" fmla="*/ 19 w 72"/>
                <a:gd name="T55" fmla="*/ 67 h 71"/>
                <a:gd name="T56" fmla="*/ 36 w 72"/>
                <a:gd name="T57" fmla="*/ 71 h 71"/>
                <a:gd name="T58" fmla="*/ 53 w 72"/>
                <a:gd name="T59" fmla="*/ 67 h 71"/>
                <a:gd name="T60" fmla="*/ 45 w 72"/>
                <a:gd name="T6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1">
                  <a:moveTo>
                    <a:pt x="14" y="35"/>
                  </a:moveTo>
                  <a:cubicBezTo>
                    <a:pt x="14" y="35"/>
                    <a:pt x="14" y="34"/>
                    <a:pt x="14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3"/>
                    <a:pt x="0" y="35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4" y="41"/>
                    <a:pt x="14" y="35"/>
                  </a:cubicBezTo>
                  <a:close/>
                  <a:moveTo>
                    <a:pt x="58" y="35"/>
                  </a:moveTo>
                  <a:cubicBezTo>
                    <a:pt x="58" y="41"/>
                    <a:pt x="56" y="47"/>
                    <a:pt x="53" y="5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55"/>
                    <a:pt x="72" y="4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5"/>
                  </a:cubicBezTo>
                  <a:close/>
                  <a:moveTo>
                    <a:pt x="40" y="13"/>
                  </a:moveTo>
                  <a:cubicBezTo>
                    <a:pt x="47" y="15"/>
                    <a:pt x="52" y="19"/>
                    <a:pt x="56" y="2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3" y="9"/>
                    <a:pt x="53" y="1"/>
                    <a:pt x="40" y="0"/>
                  </a:cubicBezTo>
                  <a:lnTo>
                    <a:pt x="40" y="13"/>
                  </a:lnTo>
                  <a:close/>
                  <a:moveTo>
                    <a:pt x="16" y="24"/>
                  </a:moveTo>
                  <a:cubicBezTo>
                    <a:pt x="20" y="19"/>
                    <a:pt x="25" y="15"/>
                    <a:pt x="31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"/>
                    <a:pt x="9" y="9"/>
                    <a:pt x="3" y="20"/>
                  </a:cubicBezTo>
                  <a:lnTo>
                    <a:pt x="16" y="24"/>
                  </a:lnTo>
                  <a:close/>
                  <a:moveTo>
                    <a:pt x="45" y="56"/>
                  </a:moveTo>
                  <a:cubicBezTo>
                    <a:pt x="42" y="57"/>
                    <a:pt x="39" y="58"/>
                    <a:pt x="36" y="58"/>
                  </a:cubicBezTo>
                  <a:cubicBezTo>
                    <a:pt x="33" y="58"/>
                    <a:pt x="30" y="57"/>
                    <a:pt x="27" y="5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0"/>
                    <a:pt x="30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  <p:sp>
          <p:nvSpPr>
            <p:cNvPr id="175" name="Freeform 229"/>
            <p:cNvSpPr>
              <a:spLocks noEditPoints="1"/>
            </p:cNvSpPr>
            <p:nvPr/>
          </p:nvSpPr>
          <p:spPr bwMode="auto">
            <a:xfrm>
              <a:off x="8409033" y="762985"/>
              <a:ext cx="189861" cy="187904"/>
            </a:xfrm>
            <a:custGeom>
              <a:avLst/>
              <a:gdLst>
                <a:gd name="T0" fmla="*/ 30 w 59"/>
                <a:gd name="T1" fmla="*/ 0 h 59"/>
                <a:gd name="T2" fmla="*/ 0 w 59"/>
                <a:gd name="T3" fmla="*/ 29 h 59"/>
                <a:gd name="T4" fmla="*/ 30 w 59"/>
                <a:gd name="T5" fmla="*/ 59 h 59"/>
                <a:gd name="T6" fmla="*/ 59 w 59"/>
                <a:gd name="T7" fmla="*/ 29 h 59"/>
                <a:gd name="T8" fmla="*/ 30 w 59"/>
                <a:gd name="T9" fmla="*/ 0 h 59"/>
                <a:gd name="T10" fmla="*/ 47 w 59"/>
                <a:gd name="T11" fmla="*/ 25 h 59"/>
                <a:gd name="T12" fmla="*/ 31 w 59"/>
                <a:gd name="T13" fmla="*/ 47 h 59"/>
                <a:gd name="T14" fmla="*/ 24 w 59"/>
                <a:gd name="T15" fmla="*/ 44 h 59"/>
                <a:gd name="T16" fmla="*/ 18 w 59"/>
                <a:gd name="T17" fmla="*/ 27 h 59"/>
                <a:gd name="T18" fmla="*/ 14 w 59"/>
                <a:gd name="T19" fmla="*/ 28 h 59"/>
                <a:gd name="T20" fmla="*/ 12 w 59"/>
                <a:gd name="T21" fmla="*/ 26 h 59"/>
                <a:gd name="T22" fmla="*/ 23 w 59"/>
                <a:gd name="T23" fmla="*/ 18 h 59"/>
                <a:gd name="T24" fmla="*/ 29 w 59"/>
                <a:gd name="T25" fmla="*/ 30 h 59"/>
                <a:gd name="T26" fmla="*/ 32 w 59"/>
                <a:gd name="T27" fmla="*/ 37 h 59"/>
                <a:gd name="T28" fmla="*/ 36 w 59"/>
                <a:gd name="T29" fmla="*/ 31 h 59"/>
                <a:gd name="T30" fmla="*/ 32 w 59"/>
                <a:gd name="T31" fmla="*/ 26 h 59"/>
                <a:gd name="T32" fmla="*/ 47 w 59"/>
                <a:gd name="T33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9"/>
                    <a:pt x="30" y="59"/>
                  </a:cubicBez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8" y="49"/>
                    <a:pt x="25" y="46"/>
                    <a:pt x="24" y="44"/>
                  </a:cubicBezTo>
                  <a:cubicBezTo>
                    <a:pt x="22" y="42"/>
                    <a:pt x="19" y="28"/>
                    <a:pt x="18" y="27"/>
                  </a:cubicBezTo>
                  <a:cubicBezTo>
                    <a:pt x="17" y="25"/>
                    <a:pt x="14" y="28"/>
                    <a:pt x="14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3" y="18"/>
                  </a:cubicBezTo>
                  <a:cubicBezTo>
                    <a:pt x="28" y="17"/>
                    <a:pt x="28" y="25"/>
                    <a:pt x="29" y="30"/>
                  </a:cubicBezTo>
                  <a:cubicBezTo>
                    <a:pt x="30" y="34"/>
                    <a:pt x="31" y="37"/>
                    <a:pt x="32" y="37"/>
                  </a:cubicBezTo>
                  <a:cubicBezTo>
                    <a:pt x="33" y="37"/>
                    <a:pt x="34" y="34"/>
                    <a:pt x="36" y="31"/>
                  </a:cubicBezTo>
                  <a:cubicBezTo>
                    <a:pt x="39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id-ID" sz="1350"/>
            </a:p>
          </p:txBody>
        </p:sp>
      </p:grpSp>
      <p:sp>
        <p:nvSpPr>
          <p:cNvPr id="176" name="TextBox 7"/>
          <p:cNvSpPr txBox="1"/>
          <p:nvPr/>
        </p:nvSpPr>
        <p:spPr>
          <a:xfrm>
            <a:off x="1613330" y="1666663"/>
            <a:ext cx="4037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id-ID" sz="8800" b="1" spc="-150" dirty="0">
                <a:ln w="28575">
                  <a:solidFill>
                    <a:schemeClr val="bg2">
                      <a:lumMod val="90000"/>
                    </a:schemeClr>
                  </a:solidFill>
                  <a:prstDash val="sysDot"/>
                </a:ln>
                <a:noFill/>
              </a:rPr>
              <a:t>Thanks</a:t>
            </a:r>
            <a:endParaRPr lang="id-ID" sz="8800" b="1" spc="-150" dirty="0">
              <a:ln w="28575">
                <a:solidFill>
                  <a:schemeClr val="bg2">
                    <a:lumMod val="90000"/>
                  </a:schemeClr>
                </a:solidFill>
                <a:prstDash val="sysDot"/>
              </a:ln>
              <a:noFill/>
            </a:endParaRPr>
          </a:p>
        </p:txBody>
      </p:sp>
      <p:sp>
        <p:nvSpPr>
          <p:cNvPr id="177" name="TextBox 11"/>
          <p:cNvSpPr txBox="1"/>
          <p:nvPr/>
        </p:nvSpPr>
        <p:spPr>
          <a:xfrm>
            <a:off x="2569379" y="2845576"/>
            <a:ext cx="21254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id-ID" sz="8800" b="1" spc="-150" dirty="0">
                <a:ln w="28575">
                  <a:solidFill>
                    <a:schemeClr val="bg2">
                      <a:lumMod val="90000"/>
                    </a:schemeClr>
                  </a:solidFill>
                  <a:prstDash val="sysDot"/>
                </a:ln>
                <a:noFill/>
              </a:rPr>
              <a:t>for</a:t>
            </a:r>
            <a:endParaRPr lang="id-ID" sz="8800" b="1" spc="-150" dirty="0">
              <a:ln w="28575">
                <a:solidFill>
                  <a:schemeClr val="bg2">
                    <a:lumMod val="90000"/>
                  </a:schemeClr>
                </a:solidFill>
                <a:prstDash val="sysDot"/>
              </a:ln>
              <a:noFill/>
            </a:endParaRPr>
          </a:p>
        </p:txBody>
      </p:sp>
      <p:sp>
        <p:nvSpPr>
          <p:cNvPr id="178" name="TextBox 12"/>
          <p:cNvSpPr txBox="1"/>
          <p:nvPr/>
        </p:nvSpPr>
        <p:spPr>
          <a:xfrm>
            <a:off x="1352073" y="4024488"/>
            <a:ext cx="4560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id-ID" sz="8800" b="1" spc="-150" dirty="0">
                <a:ln w="28575">
                  <a:solidFill>
                    <a:schemeClr val="bg2">
                      <a:lumMod val="90000"/>
                    </a:schemeClr>
                  </a:solidFill>
                  <a:prstDash val="sysDot"/>
                </a:ln>
                <a:noFill/>
              </a:rPr>
              <a:t>Watching</a:t>
            </a:r>
            <a:endParaRPr lang="id-ID" sz="8800" b="1" spc="-150" dirty="0">
              <a:ln w="28575">
                <a:solidFill>
                  <a:schemeClr val="bg2">
                    <a:lumMod val="90000"/>
                  </a:schemeClr>
                </a:solidFill>
                <a:prstDash val="sysDot"/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  <p:sndAc>
          <p:stSnd>
            <p:snd r:embed="rId1" name="explode.wav"/>
          </p:stSnd>
        </p:sndAc>
      </p:transition>
    </mc:Choice>
    <mc:Fallback>
      <p:transition spd="slow">
        <p:fade/>
        <p:sndAc>
          <p:stSnd>
            <p:snd r:embed="rId1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  <p:bldP spid="177" grpId="0"/>
      <p:bldP spid="1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分工介绍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陈建宇：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相关算法和原理学习、</a:t>
            </a:r>
            <a:r>
              <a:rPr lang="zh-CN" altLang="en-US">
                <a:solidFill>
                  <a:schemeClr val="bg1"/>
                </a:solidFill>
              </a:rPr>
              <a:t>项目可行性分析、拟解决的问题和研究内容选择、模型和算法的选择、环境搭建、代码实现复现、部分展示</a:t>
            </a:r>
            <a:r>
              <a:rPr lang="en-US" altLang="zh-CN">
                <a:solidFill>
                  <a:schemeClr val="bg1"/>
                </a:solidFill>
              </a:rPr>
              <a:t>PPT</a:t>
            </a:r>
            <a:r>
              <a:rPr lang="zh-CN" altLang="en-US">
                <a:solidFill>
                  <a:schemeClr val="bg1"/>
                </a:solidFill>
              </a:rPr>
              <a:t>制作、展示视屏录制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何东健：展示</a:t>
            </a:r>
            <a:r>
              <a:rPr lang="en-US" altLang="zh-CN">
                <a:solidFill>
                  <a:schemeClr val="bg1"/>
                </a:solidFill>
              </a:rPr>
              <a:t>PPT</a:t>
            </a:r>
            <a:r>
              <a:rPr lang="zh-CN" altLang="en-US">
                <a:solidFill>
                  <a:schemeClr val="bg1"/>
                </a:solidFill>
              </a:rPr>
              <a:t>部分制作、选题背景调查、相关算法和原理学习、结论总结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叶嘉和：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相关算法和原理学习、</a:t>
            </a:r>
            <a:r>
              <a:rPr lang="zh-CN" altLang="en-US">
                <a:solidFill>
                  <a:schemeClr val="bg1"/>
                </a:solidFill>
              </a:rPr>
              <a:t>相关研究综述搜集、实验结果数据分析、展示视屏剪辑上传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58455" y="2200275"/>
            <a:ext cx="4815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3600" b="1" u="sng" spc="-150" dirty="0">
                <a:ln w="3175">
                  <a:solidFill>
                    <a:srgbClr val="EBBEE7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/>
              </a:rPr>
              <a:t>Neural-Style algorithm</a:t>
            </a:r>
            <a:endParaRPr lang="zh-CN" altLang="id-ID" sz="3600" b="1" u="sng" spc="-150" dirty="0">
              <a:ln w="3175">
                <a:solidFill>
                  <a:srgbClr val="EBBEE7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1359535" y="353695"/>
            <a:ext cx="6308725" cy="2200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</a:rPr>
              <a:t>          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</a:rPr>
              <a:t>  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算法介绍：本</a:t>
            </a:r>
            <a:r>
              <a:rPr lang="zh-CN" altLang="id-ID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算法使用三幅图像，包括一幅输入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id-ID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图像、一幅内容图像和一幅风格图像，并将输入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id-ID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图像更改为类似于内容图像的内容和风格图像的艺术风格。</a:t>
            </a:r>
            <a:endParaRPr lang="zh-CN" altLang="id-ID" sz="2400" dirty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</a:rPr>
              <a:t>	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7958455" y="3018155"/>
            <a:ext cx="3073400" cy="617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By Leon A. Gatys, Alexander S. Ecker and Matthias Bethge</a:t>
            </a:r>
            <a:endParaRPr lang="en-US" sz="18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745910" y="2352343"/>
            <a:ext cx="0" cy="2306744"/>
          </a:xfrm>
          <a:prstGeom prst="line">
            <a:avLst/>
          </a:prstGeom>
          <a:ln w="25400" cmpd="sng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>
            <a:spLocks noChangeAspect="1"/>
          </p:cNvSpPr>
          <p:nvPr/>
        </p:nvSpPr>
        <p:spPr>
          <a:xfrm>
            <a:off x="7668510" y="3381809"/>
            <a:ext cx="154800" cy="15480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文本框 2"/>
          <p:cNvSpPr txBox="1"/>
          <p:nvPr/>
        </p:nvSpPr>
        <p:spPr>
          <a:xfrm>
            <a:off x="7958455" y="3909695"/>
            <a:ext cx="352298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a:rPr>
              <a:t>基于</a:t>
            </a:r>
            <a:r>
              <a:rPr lang="en-US" altLang="zh-CN" sz="320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a:rPr>
              <a:t>CNN</a:t>
            </a:r>
            <a:r>
              <a:rPr lang="zh-CN" altLang="en-US" sz="320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a:rPr>
              <a:t>的风格迁移</a:t>
            </a:r>
            <a:endParaRPr lang="zh-CN" altLang="en-US" sz="320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8900" y="3536315"/>
            <a:ext cx="63093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  <a:sym typeface="+mn-ea"/>
              </a:rPr>
              <a:t>         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  <a:sym typeface="+mn-ea"/>
              </a:rPr>
              <a:t>基本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原理：定义两个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distance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，一个用于内容（D_C），另一个用于风格（D_S）。 D_C 衡量两个图像之间内容的差异程度，而 D_S 衡量两个图像之间的风格差异程度。然后，我们获取第三张图像，即输入图像，并对其进行转换，令其与内容图像的内容差异以及与风格图像的风格差异最小化。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>
        <p15:prstTrans prst="airplane"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6" presetClass="entr" presetSubtype="3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250"/>
                            </p:stCondLst>
                            <p:childTnLst>
                              <p:par>
                                <p:cTn id="32" presetID="4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9" grpId="0" bldLvl="0" animBg="1"/>
      <p:bldP spid="3" grpId="0"/>
      <p:bldP spid="3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595"/>
          </a:xfrm>
        </p:spPr>
        <p:txBody>
          <a:bodyPr/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Image Style Transfer Using Convolutional Neural Networks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28970" y="1861820"/>
            <a:ext cx="6231255" cy="4584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820"/>
            <a:ext cx="5652770" cy="45192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Connector 86"/>
          <p:cNvCxnSpPr/>
          <p:nvPr/>
        </p:nvCxnSpPr>
        <p:spPr>
          <a:xfrm>
            <a:off x="4576019" y="674864"/>
            <a:ext cx="0" cy="277200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86"/>
          <p:cNvCxnSpPr/>
          <p:nvPr/>
        </p:nvCxnSpPr>
        <p:spPr>
          <a:xfrm flipH="1" flipV="1">
            <a:off x="1002030" y="3428365"/>
            <a:ext cx="10188000" cy="127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3742945" name="_x0000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570" y="986473"/>
            <a:ext cx="2837180" cy="2134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_x0000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553" y="892493"/>
            <a:ext cx="3088005" cy="2322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_x0000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618" y="892493"/>
            <a:ext cx="3090545" cy="2332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943" name="_x0000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253" y="3736658"/>
            <a:ext cx="3090545" cy="2322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941" name="_x0000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713" y="3736658"/>
            <a:ext cx="3077845" cy="2322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942" name="_x0000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808" y="3736658"/>
            <a:ext cx="3077845" cy="2322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540385" y="986790"/>
            <a:ext cx="520065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3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论文样例</a:t>
            </a:r>
            <a:endParaRPr lang="zh-CN" altLang="en-US" sz="36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mb/>
        <p:sndAc>
          <p:stSnd>
            <p:snd r:embed="rId7" name="click.wav"/>
          </p:stSnd>
        </p:sndAc>
      </p:transition>
    </mc:Choice>
    <mc:Fallback>
      <p:transition spd="slow">
        <p:comb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3742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3742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7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1073742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073742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5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1073742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500"/>
                                        <p:tgtEl>
                                          <p:spTgt spid="1073742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7"/>
          <p:cNvSpPr txBox="1"/>
          <p:nvPr/>
        </p:nvSpPr>
        <p:spPr>
          <a:xfrm>
            <a:off x="1988820" y="363220"/>
            <a:ext cx="8214995" cy="10147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预期效果</a:t>
            </a:r>
            <a:endParaRPr lang="zh-CN" altLang="en-US" sz="4000" b="1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109210" y="1320165"/>
            <a:ext cx="2031365" cy="76200"/>
            <a:chOff x="4616262" y="2307771"/>
            <a:chExt cx="2349876" cy="58058"/>
          </a:xfrm>
        </p:grpSpPr>
        <p:sp>
          <p:nvSpPr>
            <p:cNvPr id="32" name="Rectangle 31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0" y="1705610"/>
            <a:ext cx="12192000" cy="40830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图片 3" descr="test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735" y="2406650"/>
            <a:ext cx="3538855" cy="2654300"/>
          </a:xfrm>
          <a:prstGeom prst="rect">
            <a:avLst/>
          </a:prstGeom>
        </p:spPr>
      </p:pic>
      <p:pic>
        <p:nvPicPr>
          <p:cNvPr id="5" name="图片 4" descr="tes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70" y="2419985"/>
            <a:ext cx="3502660" cy="2626995"/>
          </a:xfrm>
          <a:prstGeom prst="rect">
            <a:avLst/>
          </a:prstGeom>
        </p:spPr>
      </p:pic>
      <p:pic>
        <p:nvPicPr>
          <p:cNvPr id="7" name="图片 6" descr="test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410" y="2434590"/>
            <a:ext cx="3498850" cy="2624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  <p:sndAc>
          <p:stSnd>
            <p:snd r:embed="rId5" name="click.wav"/>
          </p:stSnd>
        </p:sndAc>
      </p:transition>
    </mc:Choice>
    <mc:Fallback>
      <p:transition spd="slow">
        <p:fade/>
        <p:sndAc>
          <p:stSnd>
            <p:snd r:embed="rId5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选择运行设备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接下来，我们需要选择要运行网络的设备，并导入内容和样式图像。在大型图像上运行神经传输算法需要更长的时间，并且在GPU上运行时会更快。我们可以用它来检测是否有可用的GPU。接下来，我们将 设置在整个教程中使用的 。该方法还用于将张量或模块移动到所需的设备。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6480" y="4199890"/>
            <a:ext cx="8724900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加载图像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现在我们将导入样式和内容图像。原始 PIL 图像的值介于 0 和 255 之间，但转换为</a:t>
            </a:r>
            <a:r>
              <a:rPr lang="en-US" altLang="zh-CN">
                <a:solidFill>
                  <a:schemeClr val="bg1"/>
                </a:solidFill>
              </a:rPr>
              <a:t>pytorch</a:t>
            </a:r>
            <a:r>
              <a:rPr lang="zh-CN" altLang="en-US">
                <a:solidFill>
                  <a:schemeClr val="bg1"/>
                </a:solidFill>
              </a:rPr>
              <a:t>张量时，其值将转换为介于 0 和 1 之间。图像还需要调整大小以具有相同的尺寸。需要注意的一个重要细节是，</a:t>
            </a:r>
            <a:r>
              <a:rPr lang="en-US" altLang="zh-CN">
                <a:solidFill>
                  <a:schemeClr val="bg1"/>
                </a:solidFill>
              </a:rPr>
              <a:t>pytorch</a:t>
            </a:r>
            <a:r>
              <a:rPr lang="zh-CN" altLang="en-US">
                <a:solidFill>
                  <a:schemeClr val="bg1"/>
                </a:solidFill>
              </a:rPr>
              <a:t>库中的神经网络使用0到1的张量值进行训练。如果尝试向网络提供 0 到 255 张量图像，则激活的特征图将无法感知预期的内容和样式。但是，来自Caffe库的预训练网络使用0到255张张量图像进行训练。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2395"/>
            <a:ext cx="10515600" cy="768350"/>
          </a:xfrm>
        </p:spPr>
        <p:txBody>
          <a:bodyPr/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损失函数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6920" y="880745"/>
            <a:ext cx="4362450" cy="904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2011680"/>
            <a:ext cx="4362450" cy="788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105" y="880745"/>
            <a:ext cx="3381375" cy="647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50" y="1528445"/>
            <a:ext cx="3829050" cy="647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645" y="2280920"/>
            <a:ext cx="4657725" cy="44767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00355" y="3025775"/>
            <a:ext cx="1171257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>
                <a:solidFill>
                  <a:schemeClr val="bg1"/>
                </a:solidFill>
                <a:ea typeface="宋体" panose="02010600030101010101" pitchFamily="2" charset="-122"/>
              </a:rPr>
              <a:t>公式（</a:t>
            </a:r>
            <a:r>
              <a:rPr lang="en-US" b="0">
                <a:solidFill>
                  <a:schemeClr val="bg1"/>
                </a:solidFill>
                <a:latin typeface="Times New Roman" panose="02020603050405020304" charset="0"/>
              </a:rPr>
              <a:t>1</a:t>
            </a:r>
            <a:r>
              <a:rPr lang="zh-CN" b="0">
                <a:solidFill>
                  <a:schemeClr val="bg1"/>
                </a:solidFill>
                <a:ea typeface="宋体" panose="02010600030101010101" pitchFamily="2" charset="-122"/>
              </a:rPr>
              <a:t>）中，</a:t>
            </a:r>
            <a:r>
              <a:rPr lang="en-US" b="0">
                <a:solidFill>
                  <a:schemeClr val="bg1"/>
                </a:solidFill>
                <a:latin typeface="Times New Roman" panose="02020603050405020304" charset="0"/>
              </a:rPr>
              <a:t>F </a:t>
            </a:r>
            <a:r>
              <a:rPr lang="zh-CN" b="0">
                <a:solidFill>
                  <a:schemeClr val="bg1"/>
                </a:solidFill>
                <a:ea typeface="宋体" panose="02010600030101010101" pitchFamily="2" charset="-122"/>
              </a:rPr>
              <a:t>、</a:t>
            </a:r>
            <a:r>
              <a:rPr lang="en-US" b="0">
                <a:solidFill>
                  <a:schemeClr val="bg1"/>
                </a:solidFill>
                <a:latin typeface="Times New Roman" panose="02020603050405020304" charset="0"/>
              </a:rPr>
              <a:t>P </a:t>
            </a:r>
            <a:r>
              <a:rPr lang="zh-CN" b="0">
                <a:solidFill>
                  <a:schemeClr val="bg1"/>
                </a:solidFill>
                <a:ea typeface="宋体" panose="02010600030101010101" pitchFamily="2" charset="-122"/>
              </a:rPr>
              <a:t>分别是生成图像的卷积特征和源图像的卷积特征。</a:t>
            </a:r>
            <a:endParaRPr lang="zh-CN" b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/>
            <a:endParaRPr lang="zh-CN" b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/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公式（</a:t>
            </a:r>
            <a:r>
              <a:rPr lang="en-US" altLang="zh-CN" b="0">
                <a:solidFill>
                  <a:schemeClr val="bg1"/>
                </a:solidFill>
                <a:ea typeface="宋体" panose="02010600030101010101" pitchFamily="2" charset="-122"/>
              </a:rPr>
              <a:t>5</a:t>
            </a: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）中，F是生成图像的卷积特征，G是F的Gram矩阵，A是源图像卷积特征的Gram矩阵，E</a:t>
            </a:r>
            <a:r>
              <a:rPr lang="en-US" altLang="zh-CN" b="0">
                <a:solidFill>
                  <a:schemeClr val="bg1"/>
                </a:solidFill>
                <a:ea typeface="宋体" panose="02010600030101010101" pitchFamily="2" charset="-122"/>
              </a:rPr>
              <a:t>l </a:t>
            </a: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表示第l层的风格误差。在论文中，总风格误差是某几层风格误差的加权和，其中权重为w</a:t>
            </a:r>
            <a:r>
              <a:rPr lang="en-US" altLang="zh-CN" b="0">
                <a:solidFill>
                  <a:schemeClr val="bg1"/>
                </a:solidFill>
                <a:ea typeface="宋体" panose="02010600030101010101" pitchFamily="2" charset="-122"/>
              </a:rPr>
              <a:t>l</a:t>
            </a: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 。事实上，不仅总风格误差可以用多层风格误差的加权和表示，总内容误差也可以用多层内容误差的加权和表示。只是在原论文中，只使用了一层的内容误差。</a:t>
            </a:r>
            <a:endParaRPr lang="zh-CN" altLang="en-US" b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/>
            <a:endParaRPr lang="zh-CN" altLang="en-US" b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/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公式（</a:t>
            </a:r>
            <a:r>
              <a:rPr lang="en-US" altLang="zh-CN" b="0">
                <a:solidFill>
                  <a:schemeClr val="bg1"/>
                </a:solidFill>
                <a:ea typeface="宋体" panose="02010600030101010101" pitchFamily="2" charset="-122"/>
              </a:rPr>
              <a:t>7</a:t>
            </a: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）中，α , β分别是内容误差的权重和风格误差的权重。实际上，我们只用考虑α </a:t>
            </a:r>
            <a:r>
              <a:rPr lang="en-US" altLang="zh-CN" b="0">
                <a:solidFill>
                  <a:schemeClr val="bg1"/>
                </a:solidFill>
                <a:ea typeface="宋体" panose="02010600030101010101" pitchFamily="2" charset="-122"/>
              </a:rPr>
              <a:t>,</a:t>
            </a:r>
            <a:r>
              <a:rPr lang="zh-CN" altLang="en-US" b="0">
                <a:solidFill>
                  <a:schemeClr val="bg1"/>
                </a:solidFill>
                <a:ea typeface="宋体" panose="02010600030101010101" pitchFamily="2" charset="-122"/>
              </a:rPr>
              <a:t>β的比值即可。如果α α较大，则说明优化内容的权重更大，生成出来的图像更靠近内容图像。反之亦然。</a:t>
            </a:r>
            <a:endParaRPr lang="zh-CN" altLang="en-US" b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/>
            <a:endParaRPr lang="zh-CN" altLang="en-US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912,&quot;width&quot;:9216}"/>
</p:tagLst>
</file>

<file path=ppt/tags/tag2.xml><?xml version="1.0" encoding="utf-8"?>
<p:tagLst xmlns:p="http://schemas.openxmlformats.org/presentationml/2006/main">
  <p:tag name="KSO_WM_UNIT_PLACING_PICTURE_USER_VIEWPORT" val="{&quot;height&quot;:2190,&quot;width&quot;:13740}"/>
</p:tagLst>
</file>

<file path=ppt/tags/tag3.xml><?xml version="1.0" encoding="utf-8"?>
<p:tagLst xmlns:p="http://schemas.openxmlformats.org/presentationml/2006/main">
  <p:tag name="COMMONDATA" val="eyJoZGlkIjoiMzMyNjIyMzIwOWJkOWM4NjQ3ZDcxYTlmNjJmMDM3OGYifQ=="/>
</p:tagLst>
</file>

<file path=ppt/theme/theme1.xml><?xml version="1.0" encoding="utf-8"?>
<a:theme xmlns:a="http://schemas.openxmlformats.org/drawingml/2006/main" name="Office Theme">
  <a:themeElements>
    <a:clrScheme name="Custom Two">
      <a:dk1>
        <a:srgbClr val="3A3838"/>
      </a:dk1>
      <a:lt1>
        <a:srgbClr val="FFFFFF"/>
      </a:lt1>
      <a:dk2>
        <a:srgbClr val="3A3838"/>
      </a:dk2>
      <a:lt2>
        <a:srgbClr val="FFFFFF"/>
      </a:lt2>
      <a:accent1>
        <a:srgbClr val="FFC000"/>
      </a:accent1>
      <a:accent2>
        <a:srgbClr val="FFFF00"/>
      </a:accent2>
      <a:accent3>
        <a:srgbClr val="FF0000"/>
      </a:accent3>
      <a:accent4>
        <a:srgbClr val="FF0066"/>
      </a:accent4>
      <a:accent5>
        <a:srgbClr val="5B9BD5"/>
      </a:accent5>
      <a:accent6>
        <a:srgbClr val="FFC000"/>
      </a:accent6>
      <a:hlink>
        <a:srgbClr val="3A3838"/>
      </a:hlink>
      <a:folHlink>
        <a:srgbClr val="3A3838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1623</Words>
  <Application>WPS 演示</Application>
  <PresentationFormat>宽屏</PresentationFormat>
  <Paragraphs>84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宋体</vt:lpstr>
      <vt:lpstr>Wingdings</vt:lpstr>
      <vt:lpstr>Open Sans Light</vt:lpstr>
      <vt:lpstr>Yu Gothic UI Light</vt:lpstr>
      <vt:lpstr>Arsenal</vt:lpstr>
      <vt:lpstr>Arial</vt:lpstr>
      <vt:lpstr>Roboto</vt:lpstr>
      <vt:lpstr>Wide Latin</vt:lpstr>
      <vt:lpstr>Source Sans Pro Light</vt:lpstr>
      <vt:lpstr>KUPFJK+Helvetica-Bold</vt:lpstr>
      <vt:lpstr>Segoe Print</vt:lpstr>
      <vt:lpstr>UFKSWO+Helvetica</vt:lpstr>
      <vt:lpstr>Calibri</vt:lpstr>
      <vt:lpstr>Yu Gothic UI</vt:lpstr>
      <vt:lpstr>微软雅黑</vt:lpstr>
      <vt:lpstr>Arial Unicode MS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Dedi Juniadi</dc:creator>
  <cp:lastModifiedBy>Rye.</cp:lastModifiedBy>
  <cp:revision>861</cp:revision>
  <dcterms:created xsi:type="dcterms:W3CDTF">2014-11-02T23:56:00Z</dcterms:created>
  <dcterms:modified xsi:type="dcterms:W3CDTF">2022-06-06T13:38:22Z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2052-11.1.0.11372</vt:lpwstr>
  </property>
  <property fmtid="{D5CDD505-2E9C-101B-9397-08002B2CF9AE}" pid="3" name="ICV">
    <vt:lpwstr>1825301B1AA34D508335F9B0AC1302F9</vt:lpwstr>
  </property>
</Properties>
</file>